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TIẾN </a:t>
            </a:r>
            <a:r>
              <a:rPr lang="vi-VN" sz="4000" b="1">
                <a:solidFill>
                  <a:schemeClr val="bg1"/>
                </a:solidFill>
                <a:latin typeface="Times New Roman" pitchFamily="18" charset="0"/>
                <a:cs typeface="Times New Roman" pitchFamily="18" charset="0"/>
              </a:rPr>
              <a:t>DÂNG </a:t>
            </a:r>
            <a:r>
              <a:rPr lang="vi-VN" sz="4000" b="1" smtClean="0">
                <a:solidFill>
                  <a:schemeClr val="bg1"/>
                </a:solidFill>
                <a:latin typeface="Times New Roman" pitchFamily="18" charset="0"/>
                <a:cs typeface="Times New Roman" pitchFamily="18" charset="0"/>
              </a:rPr>
              <a:t>CHA</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Linh Trần Thy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Con xin tiến dâng lên Cha này bánh miến. Chén rượu nồng đoàn con xin tiến dâng lên Cha. Từng ngày vất vả từ trên nương cao. Bao nhiêu tháng năm gắng công vun trồng. Xin dâng tiến Cha tâm tư thành tín, trọn niềm tin, đoàn con kính dâng tâm tình tạ ơn.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Xin dâng Chúa muôn tri ân, tình Ngài mến thương vô ngần. Dạt dào phúc ân rộng ban. Đường đời vẫn còn ngàn muôn chông gai, Ngài là ánh hồng rạng soi tương lai cho dẫu trên đường dài, bao vất vả miệt mài, con xin phó dâng về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Bao nhiêu tháng năm qua mau, tình đời vẫn luôn tươi màu, đượm nhuần biết bao tình sâu. Người người kết hợp từ muôn phương, tìm về với Ngài đầy bao yêu thương. Xin Chúa luôn đưa đường, soi lối trong đêm trường, Chúa dẫn con trong tình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1798</TotalTime>
  <Words>188</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TIẾN DÂNG CHA Linh Trần Thy</vt:lpstr>
      <vt:lpstr>ĐK. Con xin tiến dâng lên Cha này bánh miến. Chén rượu nồng đoàn con xin tiến dâng lên Cha. Từng ngày vất vả từ trên nương cao. Bao nhiêu tháng năm gắng công vun trồng. Xin dâng tiến Cha tâm tư thành tín, trọn niềm tin, đoàn con kính dâng tâm tình tạ ơn.</vt:lpstr>
      <vt:lpstr>1. Xin dâng Chúa muôn tri ân, tình Ngài mến thương vô ngần. Dạt dào phúc ân rộng ban. Đường đời vẫn còn ngàn muôn chông gai, Ngài là ánh hồng rạng soi tương lai cho dẫu trên đường dài, bao vất vả miệt mài, con xin phó dâng về Ngài.</vt:lpstr>
      <vt:lpstr>2. Bao nhiêu tháng năm qua mau, tình đời vẫn luôn tươi màu, đượm nhuần biết bao tình sâu. Người người kết hợp từ muôn phương, tìm về với Ngài đầy bao yêu thương. Xin Chúa luôn đưa đường, soi lối trong đêm trường, Chúa dẫn con trong tình thương.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631</cp:revision>
  <dcterms:created xsi:type="dcterms:W3CDTF">2021-12-01T03:00:51Z</dcterms:created>
  <dcterms:modified xsi:type="dcterms:W3CDTF">2021-12-11T08:13:26Z</dcterms:modified>
</cp:coreProperties>
</file>