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52" r:id="rId6"/>
    <p:sldMasterId id="2147483764" r:id="rId7"/>
    <p:sldMasterId id="2147483776" r:id="rId8"/>
    <p:sldMasterId id="2147483800" r:id="rId9"/>
    <p:sldMasterId id="2147483812" r:id="rId10"/>
    <p:sldMasterId id="2147483824" r:id="rId11"/>
  </p:sldMasterIdLst>
  <p:notesMasterIdLst>
    <p:notesMasterId r:id="rId60"/>
  </p:notesMasterIdLst>
  <p:sldIdLst>
    <p:sldId id="810" r:id="rId12"/>
    <p:sldId id="811" r:id="rId13"/>
    <p:sldId id="812" r:id="rId14"/>
    <p:sldId id="813" r:id="rId15"/>
    <p:sldId id="814" r:id="rId16"/>
    <p:sldId id="815" r:id="rId17"/>
    <p:sldId id="816" r:id="rId18"/>
    <p:sldId id="817" r:id="rId19"/>
    <p:sldId id="818" r:id="rId20"/>
    <p:sldId id="819" r:id="rId21"/>
    <p:sldId id="784" r:id="rId22"/>
    <p:sldId id="470" r:id="rId23"/>
    <p:sldId id="395" r:id="rId24"/>
    <p:sldId id="825" r:id="rId25"/>
    <p:sldId id="831" r:id="rId26"/>
    <p:sldId id="472" r:id="rId27"/>
    <p:sldId id="789" r:id="rId28"/>
    <p:sldId id="787" r:id="rId29"/>
    <p:sldId id="788" r:id="rId30"/>
    <p:sldId id="826" r:id="rId31"/>
    <p:sldId id="832" r:id="rId32"/>
    <p:sldId id="648" r:id="rId33"/>
    <p:sldId id="791" r:id="rId34"/>
    <p:sldId id="792" r:id="rId35"/>
    <p:sldId id="793" r:id="rId36"/>
    <p:sldId id="827" r:id="rId37"/>
    <p:sldId id="833" r:id="rId38"/>
    <p:sldId id="794" r:id="rId39"/>
    <p:sldId id="796" r:id="rId40"/>
    <p:sldId id="797" r:id="rId41"/>
    <p:sldId id="798" r:id="rId42"/>
    <p:sldId id="828" r:id="rId43"/>
    <p:sldId id="834" r:id="rId44"/>
    <p:sldId id="799" r:id="rId45"/>
    <p:sldId id="801" r:id="rId46"/>
    <p:sldId id="802" r:id="rId47"/>
    <p:sldId id="803" r:id="rId48"/>
    <p:sldId id="829" r:id="rId49"/>
    <p:sldId id="835" r:id="rId50"/>
    <p:sldId id="804" r:id="rId51"/>
    <p:sldId id="830" r:id="rId52"/>
    <p:sldId id="837" r:id="rId53"/>
    <p:sldId id="806" r:id="rId54"/>
    <p:sldId id="807" r:id="rId55"/>
    <p:sldId id="808" r:id="rId56"/>
    <p:sldId id="820" r:id="rId57"/>
    <p:sldId id="836" r:id="rId58"/>
    <p:sldId id="809" r:id="rId59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618" y="-6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3219B67-3F8E-4E63-A54D-2F15740B9FA7}" type="datetimeFigureOut">
              <a:rPr lang="en-US"/>
              <a:pPr>
                <a:defRPr/>
              </a:pPr>
              <a:t>12/16/2022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B446C1C-E4BF-417D-AD91-D32BA12CF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93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77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619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578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643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677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87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522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463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754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840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4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509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80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810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10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133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370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480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34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138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42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1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518B6-6EEE-4060-B693-E5D322969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676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398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93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030E-C941-4EB1-8E96-6C051EDB4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51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007B2-8664-4253-9DD7-D7A863CB1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51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BDA3-6096-43C4-B46D-AC19AE4AF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84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89D25-2297-43C7-BE10-ADF243525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27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7A134-979D-4689-B538-5AF04A1A5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52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D7E2-A8A2-4ABD-88FA-58A33D053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52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599F1-4B56-4EF7-8613-43D5F562A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0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35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C9419-8440-4218-BDED-E815E28A2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42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399E0-EF65-4555-B879-B75EAC1DE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5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E47CB-3B75-4DF5-A329-856E876F8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78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FE3F5-6AF4-4E22-9024-99AB5A557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29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8BE1C-D3EA-4814-B44E-CA951240D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9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0CBA4-5073-46C3-90CA-50F079589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36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A286D-A07E-4FBB-ABF2-FA55A5092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28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D755B-7370-4D4D-9DE2-028373235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43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4F08-6B68-4098-B733-7D26527BF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07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56C5E-C60C-4E06-A750-B212A1755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0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47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5BD38-90B6-4603-BF06-FCB16D325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533AA-A2C5-4389-AB00-DE94B8D34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01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379BA-F476-4AB2-B92A-F49CF1539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4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CEBB0-CAA5-478B-9335-807CC4BD5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88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3F205-D7F2-4E8C-8095-8E72DCA68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12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F3DB0-4933-4EE3-B13D-3CEAE7B68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081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5A2F5-12FC-4DB9-9F7A-41FD435E2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71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D437C-39E3-4385-826A-68164BE10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74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6C549-6DB6-4620-B3E8-95F6AD1B6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68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B1999-DADA-46CD-A676-67DBDE241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5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30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D87B5-B909-4407-8057-87D79E033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10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89555-FE59-4CBB-9422-C8B23773C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76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DBA07-A24A-4FD4-BD5D-D220882EC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38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7928E-7096-4E75-81C2-D603A9198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41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32A33-03B0-4EC4-B1A2-46DA09953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87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FBEE0-628B-4B10-8073-F2F920931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0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F1692-81C3-4222-AECB-E2692CF16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001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88027-8E50-4025-A348-DD8A33DFC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68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EAD8C-7225-4830-A817-F5296ED57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87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A7139-9D17-4136-B7B4-CBDDDD865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55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F2B19-9967-4628-B0B1-185AEB116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23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C4C28-D500-4344-9D4D-73DCE0272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06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98936-A5A6-4993-9B46-C4BD4926A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53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3F8A5-13EF-402D-8C80-1E3041E41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588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2ECC9-D279-45C9-9297-91A9E7DDD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129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1B328-B12F-48A1-A522-4942B55CD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466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394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745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06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85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43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56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157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47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154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383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219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308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053BD9-15C4-45F6-BABE-77B1AB1D7190}" type="datetimeFigureOut">
              <a:rPr lang="en-US"/>
              <a:pPr>
                <a:defRPr/>
              </a:pPr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86F2BE1-9B9E-4692-930F-9E91967E9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30967"/>
      </p:ext>
    </p:extLst>
  </p:cSld>
  <p:clrMapOvr>
    <a:masterClrMapping/>
  </p:clrMapOvr>
  <p:transition advClick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89EE9AA-084C-45C0-A2F8-2C3CA4A86F71}" type="datetimeFigureOut">
              <a:rPr lang="en-US"/>
              <a:pPr>
                <a:defRPr/>
              </a:pPr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5254244-3961-421D-BADC-4D4A2A8AA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00247"/>
      </p:ext>
    </p:extLst>
  </p:cSld>
  <p:clrMapOvr>
    <a:masterClrMapping/>
  </p:clrMapOvr>
  <p:transition advClick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C661CBF-DD37-40E1-A909-1E1F75127C3D}" type="datetimeFigureOut">
              <a:rPr lang="en-US"/>
              <a:pPr>
                <a:defRPr/>
              </a:pPr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5AEB4E-1B02-49AB-86C8-5C3FF150D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15622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278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FA7996-787C-4517-9C6D-DD45C1921B52}" type="datetimeFigureOut">
              <a:rPr lang="en-US"/>
              <a:pPr>
                <a:defRPr/>
              </a:pPr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1C22CF-C307-4BAD-AEB2-F5129708F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05018"/>
      </p:ext>
    </p:extLst>
  </p:cSld>
  <p:clrMapOvr>
    <a:masterClrMapping/>
  </p:clrMapOvr>
  <p:transition advClick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9A2F79-CF81-420D-BE13-67689B5DAAE4}" type="datetimeFigureOut">
              <a:rPr lang="en-US"/>
              <a:pPr>
                <a:defRPr/>
              </a:pPr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B178687-1E78-434A-AECD-7A37DA8C5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64455"/>
      </p:ext>
    </p:extLst>
  </p:cSld>
  <p:clrMapOvr>
    <a:masterClrMapping/>
  </p:clrMapOvr>
  <p:transition advClick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B1B3E4-A30C-4583-9A44-59F0D023A417}" type="datetimeFigureOut">
              <a:rPr lang="en-US"/>
              <a:pPr>
                <a:defRPr/>
              </a:pPr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34D606-9BA9-4950-9C53-E7AE0426A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80076"/>
      </p:ext>
    </p:extLst>
  </p:cSld>
  <p:clrMapOvr>
    <a:masterClrMapping/>
  </p:clrMapOvr>
  <p:transition advClick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53C301-BF62-4556-9728-F082EFA6CC9B}" type="datetimeFigureOut">
              <a:rPr lang="en-US"/>
              <a:pPr>
                <a:defRPr/>
              </a:pPr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2D4ABC6-6888-4DA5-8DCB-8E611B753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85378"/>
      </p:ext>
    </p:extLst>
  </p:cSld>
  <p:clrMapOvr>
    <a:masterClrMapping/>
  </p:clrMapOvr>
  <p:transition advClick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EF3A5E-37B1-4BA1-ACCB-86C485B95E7C}" type="datetimeFigureOut">
              <a:rPr lang="en-US"/>
              <a:pPr>
                <a:defRPr/>
              </a:pPr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F784986-45F3-4BAC-848D-911C9870C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0522"/>
      </p:ext>
    </p:extLst>
  </p:cSld>
  <p:clrMapOvr>
    <a:masterClrMapping/>
  </p:clrMapOvr>
  <p:transition advClick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6DD8FBB-FC01-40EB-859C-000A152070CF}" type="datetimeFigureOut">
              <a:rPr lang="en-US"/>
              <a:pPr>
                <a:defRPr/>
              </a:pPr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8CEA89-7477-4EFC-8167-53A5A7E89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32560"/>
      </p:ext>
    </p:extLst>
  </p:cSld>
  <p:clrMapOvr>
    <a:masterClrMapping/>
  </p:clrMapOvr>
  <p:transition advClick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CDFE6D-9549-4F39-B546-24DE730B71A3}" type="datetimeFigureOut">
              <a:rPr lang="en-US"/>
              <a:pPr>
                <a:defRPr/>
              </a:pPr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880C3C-7A11-4834-895C-6EB6F2969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73519"/>
      </p:ext>
    </p:extLst>
  </p:cSld>
  <p:clrMapOvr>
    <a:masterClrMapping/>
  </p:clrMapOvr>
  <p:transition advClick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E4E366F-6433-453A-9032-0D3122990057}" type="datetimeFigureOut">
              <a:rPr lang="en-US"/>
              <a:pPr>
                <a:defRPr/>
              </a:pPr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7C74A2-9091-47D3-B5D8-61A281D31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71660"/>
      </p:ext>
    </p:extLst>
  </p:cSld>
  <p:clrMapOvr>
    <a:masterClrMapping/>
  </p:clrMapOvr>
  <p:transition advClick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B0E2C-57DA-46A4-935B-4796EE233F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97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BD818-116F-4ECF-BCC9-980966DB1A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7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140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2E901-F4AD-494C-85DD-EF297D7C1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584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69577-02DD-41B3-88F1-9CD744D67F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477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DF804-5481-4DE0-BA27-381E956B93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715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A1217-C363-4E0E-B519-2CFCCA3F38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71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31895-29B8-4C5A-9067-7AB7B7EEF5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129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B1468-4DF5-4100-BAED-1C4B401960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896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BE5CB-2396-4572-9BEB-F6BA2FD292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85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3879F-B5F0-4BC0-B1A7-A9217B232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214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35A48-62B4-446A-BF64-4F4D12D99E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099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06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584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153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4892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375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632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803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983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828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282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78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5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9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6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FF2FC46-63B9-4B4F-8231-851248749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B2BF5B4-C513-4C1D-93EE-C0742DE94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B307138-F674-41A0-8653-22B2B788A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B1BA214-9BFB-4681-8B82-69A5344E9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1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7DD31F0-96E2-4401-9CDD-34606B92AFA5}" type="datetimeFigureOut">
              <a:rPr lang="en-US"/>
              <a:pPr>
                <a:defRPr/>
              </a:pPr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E74C66F-C864-4091-AB7A-7F79F415C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4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54C4301-B56D-4016-9023-7ECD412E1C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0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5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ĐÁP CA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Sau Chúa Nhật III </a:t>
            </a:r>
          </a:p>
          <a:p>
            <a:pPr eaLnBrk="1" hangingPunct="1">
              <a:lnSpc>
                <a:spcPct val="105000"/>
              </a:lnSpc>
            </a:pPr>
            <a:r>
              <a:rPr lang="en-US" sz="8000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Mùa vọng  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026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6242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7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Lạy Chúa, đường nẻo Ngài, xin dạy cho con biết.</a:t>
            </a:r>
            <a:endParaRPr lang="en-US" sz="72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9221" name="Rectangle 1"/>
          <p:cNvSpPr>
            <a:spLocks noChangeArrowheads="1"/>
          </p:cNvSpPr>
          <p:nvPr/>
        </p:nvSpPr>
        <p:spPr bwMode="auto">
          <a:xfrm>
            <a:off x="30163" y="17463"/>
            <a:ext cx="27892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25" y="590550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Lạy Chúa, xin tỏ cho chúng con thấy tình thương của Chúa, và ban ơn cứu độ cho chúng con.</a:t>
            </a:r>
            <a:endParaRPr lang="en-US" sz="6000" b="1" u="sng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"/>
            <a:ext cx="9144000" cy="5135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8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Kẻ nghèo hèn kêu xin, và Chúa đã nhận lời.</a:t>
            </a:r>
            <a:endParaRPr lang="en-US" sz="80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Lạy Chúa, xin ngự đến ; xin đừng trì hoãn, xin tha thứ lầm lỗi cho dân Ngài.</a:t>
            </a:r>
            <a:endParaRPr lang="en-US" sz="6600" b="1" u="sng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5452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"/>
            <a:ext cx="9144000" cy="51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 cao hỡi, nào hãy gieo sương</a:t>
            </a:r>
            <a:r>
              <a:rPr lang="en-US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mây hãy đổ mưa, mưa đức công chính.</a:t>
            </a:r>
            <a:endParaRPr lang="en-US" sz="66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Hỡi kẻ loan Tin Mừng, hãy cất tiếng hô to ; kìa Đức Chúa quang lâm hùng dũng.</a:t>
            </a:r>
            <a:endParaRPr lang="en-US" sz="6600" b="1" u="sng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Lạy Chúa Thánh Thần là Ánh sáng Chân lý vẹn toàn,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Chúa ban những ân huệ thích hợp cho từng thời đại,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 dùng nhiều cách thế kỳ diệu để hướng dẫn Hội Thánh,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2676427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2700" y="78740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7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Lạy Chúa con xin tán dương Ngài</a:t>
            </a:r>
            <a:r>
              <a:rPr lang="en-US" sz="7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7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vì đã thương cứu vớt.</a:t>
            </a:r>
            <a:endParaRPr lang="en-US" sz="72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458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5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 dọn sẵn con đường cho Đức Chúa, sửa lối cho thẳng để Người đi. Hết mọi người phàm sẽ thấy ơn cứu độ của Thiên Chúa.</a:t>
            </a:r>
            <a:endParaRPr lang="en-US" sz="5400" b="1" u="sng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560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2560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9144000" cy="5131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 gì chư dân cảm tạ Ngài, lạy Thiên Chúa, chư dân phải đồng thanh cảm tạ Ngài.</a:t>
            </a:r>
            <a:endParaRPr lang="en-US" sz="66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5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Lạy Chúa xin ngự đến: Được Ngài thăm viếng là được phúc bình an vì chỉ trước nhan Ngài, chúng con mới tìm được niềm vui trọn vẹn.</a:t>
            </a:r>
            <a:endParaRPr lang="en-US" sz="5400" b="1" u="sng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072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3072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9144000" cy="51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 chúng con đang chung lời cầu nguyện cho các</a:t>
            </a:r>
            <a:br>
              <a:rPr lang="vi-VN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Giám mục,</a:t>
            </a:r>
            <a:r>
              <a:rPr lang="en-US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5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 những người tham dự Thượng Hội đồng Giám mục thế giới.</a:t>
            </a:r>
            <a:r>
              <a:rPr lang="en-US" sz="5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660868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6200" y="133350"/>
            <a:ext cx="9144000" cy="45529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6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Lưu ý: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Bắt đầu tuần cửu nhật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Trước lễ Giáng Sinh</a:t>
            </a:r>
          </a:p>
          <a:p>
            <a:pPr eaLnBrk="1" hangingPunct="1">
              <a:lnSpc>
                <a:spcPct val="105000"/>
              </a:lnSpc>
            </a:pPr>
            <a:r>
              <a:rPr lang="en-US" sz="4800" b="1" i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sách bài đọc quyển 1 trang 66 )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5814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4157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620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Triều đại Người, đua nở hoa công lý</a:t>
            </a:r>
            <a:r>
              <a:rPr lang="en-US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 thái bình thịnh trị đến muôn đời.</a:t>
            </a:r>
            <a:endParaRPr lang="en-US" sz="66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482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90550"/>
            <a:ext cx="9144000" cy="40386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4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Lạy Ngôi Lời khôn ngoan của Đấng Tối Cao, Ngài an bài mọi sự, mạnh mẽ nhưng dịu dàng. Xin đến mà chỉ dạy đường khôn ngoan cho chúng con.</a:t>
            </a:r>
            <a:endParaRPr lang="en-US" sz="4800" b="1" u="sng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584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3584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"/>
            <a:ext cx="9144000" cy="51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Xin Chúa làm nên cuộc Hiện Xuống mới trong đời sống Hội</a:t>
            </a:r>
            <a:b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Thánh,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xin tuôn tràn trên các Mục tử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ơn khôn ngoan và thông hiểu,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gìn giữ các ngài luôn hiệp thông với nhau trong Chúa,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5561959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 các ngài cùng nhau tìm hiểu những điều đẹp ý</a:t>
            </a:r>
            <a:b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Chúa,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 hướng dẫn đoàn Dân Chúa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thực thi những điều Chúa truyền dạy.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988264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giáo phận Việt Nam chúng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luôn muốn cùng chung nhịp bước với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Hội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Thánh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hoàn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vũ,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xin cho chúng con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đồng cảm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với nỗi thao thức của các Mục tử trên toàn thế giới,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 càng ý thức hơn về tình hiệp thông,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7028521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thái độ tham gia và lòng nhiệt thành trong sứ vụ của Hội</a:t>
            </a:r>
            <a:br>
              <a:rPr lang="vi-VN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Thánh,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Nhờ lời chuyển cầu của Đức Trinh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Nữ Maria,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4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vi-VN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Nữ Vương các Tông đồ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vi-VN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và là Mẹ của Hội Thánh,</a:t>
            </a:r>
            <a:r>
              <a:rPr lang="en-US" sz="4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9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425082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 con dâng lời khẩn cầu lên Chúa,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là đấng hoạt động mọi nơi mọi thời,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trong sự hiệp thông với Chúa Cha và Chúa Con, </a:t>
            </a: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|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luôn mãi mãi đến muôn đời. </a:t>
            </a: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40493020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2914</TotalTime>
  <Words>475</Words>
  <Application>Microsoft Office PowerPoint</Application>
  <PresentationFormat>On-screen Show (16:9)</PresentationFormat>
  <Paragraphs>124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2_Office Theme</vt:lpstr>
      <vt:lpstr>9_Default Design</vt:lpstr>
      <vt:lpstr>7_Default Design</vt:lpstr>
      <vt:lpstr>6_Default Design</vt:lpstr>
      <vt:lpstr>8_Default Design</vt:lpstr>
      <vt:lpstr> </vt:lpstr>
      <vt:lpstr>PowerPoint Presentation</vt:lpstr>
      <vt:lpstr>Lạy Chúa Thánh Thần là Ánh sáng Chân lý vẹn toàn,| Chúa ban những ân huệ thích hợp cho từng thời đại, | và dùng nhiều cách thế kỳ diệu để hướng dẫn Hội Thánh, |</vt:lpstr>
      <vt:lpstr>này chúng con đang chung lời cầu nguyện cho các Giám mục, | và những người tham dự Thượng Hội đồng Giám mục thế giới. |</vt:lpstr>
      <vt:lpstr>Xin Chúa làm nên cuộc Hiện Xuống mới trong đời sống Hội Thánh, | xin tuôn tràn trên các Mục tử | ơn khôn ngoan và thông hiểu, | gìn giữ các ngài luôn hiệp thông với nhau trong Chúa, |</vt:lpstr>
      <vt:lpstr>để các ngài cùng nhau tìm hiểu những điều đẹp ý Chúa, | và hướng dẫn đoàn Dân Chúa | thực thi những điều Chúa truyền dạy. |</vt:lpstr>
      <vt:lpstr>Các giáo phận Việt Nam chúng con, | luôn muốn cùng chung nhịp bước với Hội Thánh hoàn vũ, | xin cho chúng con biết đồng cảm | với nỗi thao thức của các Mục tử trên toàn thế giới, | ngày càng ý thức hơn về tình hiệp thông, |</vt:lpstr>
      <vt:lpstr>thái độ tham gia và lòng nhiệt thành trong sứ vụ của Hội Thánh, | Nhờ lời chuyển cầu của Đức Trinh Nữ Maria, | Nữ Vương các Tông đồ | và là Mẹ của Hội Thánh, |</vt:lpstr>
      <vt:lpstr>Chúng con dâng lời khẩn cầu lên Chúa, | là đấng hoạt động mọi nơi mọi thời, | trong sự hiệp thông với Chúa Cha và Chúa Con, | luôn mãi mãi đến muôn đời. Amen.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Unknown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Unknown</dc:creator>
  <cp:lastModifiedBy>Hung Nam</cp:lastModifiedBy>
  <cp:revision>1543</cp:revision>
  <dcterms:created xsi:type="dcterms:W3CDTF">2000-12-31T17:05:43Z</dcterms:created>
  <dcterms:modified xsi:type="dcterms:W3CDTF">2022-12-16T12:27:45Z</dcterms:modified>
</cp:coreProperties>
</file>