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4" r:id="rId2"/>
    <p:sldId id="256" r:id="rId3"/>
    <p:sldId id="343" r:id="rId4"/>
    <p:sldId id="325" r:id="rId5"/>
    <p:sldId id="326" r:id="rId6"/>
    <p:sldId id="342" r:id="rId7"/>
    <p:sldId id="257" r:id="rId8"/>
    <p:sldId id="341" r:id="rId9"/>
    <p:sldId id="258" r:id="rId10"/>
    <p:sldId id="259" r:id="rId11"/>
    <p:sldId id="340" r:id="rId12"/>
    <p:sldId id="260" r:id="rId13"/>
    <p:sldId id="339" r:id="rId14"/>
    <p:sldId id="261" r:id="rId15"/>
    <p:sldId id="262" r:id="rId16"/>
    <p:sldId id="338" r:id="rId17"/>
    <p:sldId id="263" r:id="rId18"/>
    <p:sldId id="337" r:id="rId19"/>
    <p:sldId id="264" r:id="rId20"/>
    <p:sldId id="265" r:id="rId21"/>
    <p:sldId id="336" r:id="rId22"/>
    <p:sldId id="266" r:id="rId23"/>
    <p:sldId id="335" r:id="rId24"/>
    <p:sldId id="267" r:id="rId25"/>
    <p:sldId id="268" r:id="rId26"/>
    <p:sldId id="334" r:id="rId27"/>
    <p:sldId id="269" r:id="rId28"/>
    <p:sldId id="333" r:id="rId29"/>
    <p:sldId id="270" r:id="rId30"/>
    <p:sldId id="271" r:id="rId31"/>
    <p:sldId id="332" r:id="rId32"/>
    <p:sldId id="272" r:id="rId33"/>
    <p:sldId id="331" r:id="rId34"/>
    <p:sldId id="273" r:id="rId35"/>
    <p:sldId id="274" r:id="rId36"/>
    <p:sldId id="330" r:id="rId37"/>
    <p:sldId id="275" r:id="rId38"/>
    <p:sldId id="329" r:id="rId39"/>
    <p:sldId id="276" r:id="rId40"/>
    <p:sldId id="277" r:id="rId41"/>
    <p:sldId id="328" r:id="rId42"/>
    <p:sldId id="278" r:id="rId43"/>
    <p:sldId id="327" r:id="rId44"/>
    <p:sldId id="279" r:id="rId45"/>
    <p:sldId id="280" r:id="rId46"/>
    <p:sldId id="281" r:id="rId47"/>
    <p:sldId id="282" r:id="rId48"/>
    <p:sldId id="283" r:id="rId49"/>
    <p:sldId id="284" r:id="rId50"/>
    <p:sldId id="287" r:id="rId51"/>
    <p:sldId id="288" r:id="rId52"/>
    <p:sldId id="289" r:id="rId53"/>
    <p:sldId id="290" r:id="rId54"/>
    <p:sldId id="291" r:id="rId55"/>
    <p:sldId id="292" r:id="rId56"/>
    <p:sldId id="293" r:id="rId57"/>
    <p:sldId id="294" r:id="rId58"/>
    <p:sldId id="295" r:id="rId59"/>
    <p:sldId id="296" r:id="rId60"/>
    <p:sldId id="297" r:id="rId61"/>
    <p:sldId id="298" r:id="rId62"/>
    <p:sldId id="299" r:id="rId63"/>
    <p:sldId id="300" r:id="rId64"/>
    <p:sldId id="301" r:id="rId65"/>
    <p:sldId id="302" r:id="rId66"/>
    <p:sldId id="303" r:id="rId67"/>
    <p:sldId id="304" r:id="rId68"/>
    <p:sldId id="305" r:id="rId69"/>
    <p:sldId id="306" r:id="rId70"/>
    <p:sldId id="307" r:id="rId71"/>
    <p:sldId id="308" r:id="rId72"/>
    <p:sldId id="309" r:id="rId73"/>
    <p:sldId id="310" r:id="rId74"/>
    <p:sldId id="311" r:id="rId75"/>
    <p:sldId id="312" r:id="rId76"/>
    <p:sldId id="313" r:id="rId77"/>
    <p:sldId id="314" r:id="rId78"/>
    <p:sldId id="315" r:id="rId79"/>
    <p:sldId id="316" r:id="rId80"/>
    <p:sldId id="317" r:id="rId81"/>
    <p:sldId id="318" r:id="rId82"/>
    <p:sldId id="319" r:id="rId83"/>
    <p:sldId id="320" r:id="rId84"/>
    <p:sldId id="321" r:id="rId85"/>
    <p:sldId id="345" r:id="rId86"/>
    <p:sldId id="322" r:id="rId87"/>
    <p:sldId id="323" r:id="rId88"/>
    <p:sldId id="324" r:id="rId89"/>
    <p:sldId id="346" r:id="rId90"/>
    <p:sldId id="532"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533"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534" r:id="rId190"/>
    <p:sldId id="444" r:id="rId191"/>
    <p:sldId id="445" r:id="rId192"/>
    <p:sldId id="446" r:id="rId193"/>
    <p:sldId id="447" r:id="rId194"/>
    <p:sldId id="448" r:id="rId195"/>
    <p:sldId id="449" r:id="rId196"/>
    <p:sldId id="450" r:id="rId197"/>
    <p:sldId id="451" r:id="rId198"/>
    <p:sldId id="452" r:id="rId199"/>
    <p:sldId id="453" r:id="rId200"/>
    <p:sldId id="454" r:id="rId201"/>
    <p:sldId id="455" r:id="rId202"/>
    <p:sldId id="456" r:id="rId203"/>
    <p:sldId id="535" r:id="rId204"/>
    <p:sldId id="538" r:id="rId205"/>
    <p:sldId id="536" r:id="rId206"/>
    <p:sldId id="537" r:id="rId207"/>
    <p:sldId id="458" r:id="rId208"/>
    <p:sldId id="459" r:id="rId209"/>
    <p:sldId id="460" r:id="rId210"/>
    <p:sldId id="461" r:id="rId211"/>
    <p:sldId id="462" r:id="rId212"/>
    <p:sldId id="463" r:id="rId213"/>
    <p:sldId id="464" r:id="rId214"/>
    <p:sldId id="465" r:id="rId2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50" d="100"/>
          <a:sy n="150" d="100"/>
        </p:scale>
        <p:origin x="-480" y="-34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16" Type="http://schemas.openxmlformats.org/officeDocument/2006/relationships/presProps" Target="presProps.xml"/><Relationship Id="rId211" Type="http://schemas.openxmlformats.org/officeDocument/2006/relationships/slide" Target="slides/slide210.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tableStyles" Target="tableStyles.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CCD05D-9052-427B-A3CD-A712CE25A299}" type="datetimeFigureOut">
              <a:rPr lang="en-US" smtClean="0"/>
              <a:t>11/24/2021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E0D67-A323-484C-BA12-172FF4BD7F85}" type="slidenum">
              <a:rPr lang="en-US" smtClean="0"/>
              <a:t>‹#›</a:t>
            </a:fld>
            <a:endParaRPr lang="en-US"/>
          </a:p>
        </p:txBody>
      </p:sp>
    </p:spTree>
    <p:extLst>
      <p:ext uri="{BB962C8B-B14F-4D97-AF65-F5344CB8AC3E}">
        <p14:creationId xmlns:p14="http://schemas.microsoft.com/office/powerpoint/2010/main" val="231017047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CCD05D-9052-427B-A3CD-A712CE25A299}" type="datetimeFigureOut">
              <a:rPr lang="en-US" smtClean="0"/>
              <a:t>11/24/2021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E0D67-A323-484C-BA12-172FF4BD7F85}" type="slidenum">
              <a:rPr lang="en-US" smtClean="0"/>
              <a:t>‹#›</a:t>
            </a:fld>
            <a:endParaRPr lang="en-US"/>
          </a:p>
        </p:txBody>
      </p:sp>
    </p:spTree>
    <p:extLst>
      <p:ext uri="{BB962C8B-B14F-4D97-AF65-F5344CB8AC3E}">
        <p14:creationId xmlns:p14="http://schemas.microsoft.com/office/powerpoint/2010/main" val="2888625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CCD05D-9052-427B-A3CD-A712CE25A299}" type="datetimeFigureOut">
              <a:rPr lang="en-US" smtClean="0"/>
              <a:t>11/24/2021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E0D67-A323-484C-BA12-172FF4BD7F85}" type="slidenum">
              <a:rPr lang="en-US" smtClean="0"/>
              <a:t>‹#›</a:t>
            </a:fld>
            <a:endParaRPr lang="en-US"/>
          </a:p>
        </p:txBody>
      </p:sp>
    </p:spTree>
    <p:extLst>
      <p:ext uri="{BB962C8B-B14F-4D97-AF65-F5344CB8AC3E}">
        <p14:creationId xmlns:p14="http://schemas.microsoft.com/office/powerpoint/2010/main" val="2998901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CCD05D-9052-427B-A3CD-A712CE25A299}" type="datetimeFigureOut">
              <a:rPr lang="en-US" smtClean="0"/>
              <a:t>11/24/2021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E0D67-A323-484C-BA12-172FF4BD7F85}" type="slidenum">
              <a:rPr lang="en-US" smtClean="0"/>
              <a:t>‹#›</a:t>
            </a:fld>
            <a:endParaRPr lang="en-US"/>
          </a:p>
        </p:txBody>
      </p:sp>
    </p:spTree>
    <p:extLst>
      <p:ext uri="{BB962C8B-B14F-4D97-AF65-F5344CB8AC3E}">
        <p14:creationId xmlns:p14="http://schemas.microsoft.com/office/powerpoint/2010/main" val="2348692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CCD05D-9052-427B-A3CD-A712CE25A299}" type="datetimeFigureOut">
              <a:rPr lang="en-US" smtClean="0"/>
              <a:t>11/24/2021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E0D67-A323-484C-BA12-172FF4BD7F85}" type="slidenum">
              <a:rPr lang="en-US" smtClean="0"/>
              <a:t>‹#›</a:t>
            </a:fld>
            <a:endParaRPr lang="en-US"/>
          </a:p>
        </p:txBody>
      </p:sp>
    </p:spTree>
    <p:extLst>
      <p:ext uri="{BB962C8B-B14F-4D97-AF65-F5344CB8AC3E}">
        <p14:creationId xmlns:p14="http://schemas.microsoft.com/office/powerpoint/2010/main" val="176494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CCD05D-9052-427B-A3CD-A712CE25A299}" type="datetimeFigureOut">
              <a:rPr lang="en-US" smtClean="0"/>
              <a:t>11/24/2021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E0D67-A323-484C-BA12-172FF4BD7F85}" type="slidenum">
              <a:rPr lang="en-US" smtClean="0"/>
              <a:t>‹#›</a:t>
            </a:fld>
            <a:endParaRPr lang="en-US"/>
          </a:p>
        </p:txBody>
      </p:sp>
    </p:spTree>
    <p:extLst>
      <p:ext uri="{BB962C8B-B14F-4D97-AF65-F5344CB8AC3E}">
        <p14:creationId xmlns:p14="http://schemas.microsoft.com/office/powerpoint/2010/main" val="1786385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CCD05D-9052-427B-A3CD-A712CE25A299}" type="datetimeFigureOut">
              <a:rPr lang="en-US" smtClean="0"/>
              <a:t>11/24/2021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FE0D67-A323-484C-BA12-172FF4BD7F85}" type="slidenum">
              <a:rPr lang="en-US" smtClean="0"/>
              <a:t>‹#›</a:t>
            </a:fld>
            <a:endParaRPr lang="en-US"/>
          </a:p>
        </p:txBody>
      </p:sp>
    </p:spTree>
    <p:extLst>
      <p:ext uri="{BB962C8B-B14F-4D97-AF65-F5344CB8AC3E}">
        <p14:creationId xmlns:p14="http://schemas.microsoft.com/office/powerpoint/2010/main" val="934251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CCD05D-9052-427B-A3CD-A712CE25A299}" type="datetimeFigureOut">
              <a:rPr lang="en-US" smtClean="0"/>
              <a:t>11/24/2021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FE0D67-A323-484C-BA12-172FF4BD7F85}" type="slidenum">
              <a:rPr lang="en-US" smtClean="0"/>
              <a:t>‹#›</a:t>
            </a:fld>
            <a:endParaRPr lang="en-US"/>
          </a:p>
        </p:txBody>
      </p:sp>
    </p:spTree>
    <p:extLst>
      <p:ext uri="{BB962C8B-B14F-4D97-AF65-F5344CB8AC3E}">
        <p14:creationId xmlns:p14="http://schemas.microsoft.com/office/powerpoint/2010/main" val="4123828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CCD05D-9052-427B-A3CD-A712CE25A299}" type="datetimeFigureOut">
              <a:rPr lang="en-US" smtClean="0"/>
              <a:t>11/24/2021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FE0D67-A323-484C-BA12-172FF4BD7F85}" type="slidenum">
              <a:rPr lang="en-US" smtClean="0"/>
              <a:t>‹#›</a:t>
            </a:fld>
            <a:endParaRPr lang="en-US"/>
          </a:p>
        </p:txBody>
      </p:sp>
    </p:spTree>
    <p:extLst>
      <p:ext uri="{BB962C8B-B14F-4D97-AF65-F5344CB8AC3E}">
        <p14:creationId xmlns:p14="http://schemas.microsoft.com/office/powerpoint/2010/main" val="3243570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CCD05D-9052-427B-A3CD-A712CE25A299}" type="datetimeFigureOut">
              <a:rPr lang="en-US" smtClean="0"/>
              <a:t>11/24/2021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E0D67-A323-484C-BA12-172FF4BD7F85}" type="slidenum">
              <a:rPr lang="en-US" smtClean="0"/>
              <a:t>‹#›</a:t>
            </a:fld>
            <a:endParaRPr lang="en-US"/>
          </a:p>
        </p:txBody>
      </p:sp>
    </p:spTree>
    <p:extLst>
      <p:ext uri="{BB962C8B-B14F-4D97-AF65-F5344CB8AC3E}">
        <p14:creationId xmlns:p14="http://schemas.microsoft.com/office/powerpoint/2010/main" val="1925308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CCD05D-9052-427B-A3CD-A712CE25A299}" type="datetimeFigureOut">
              <a:rPr lang="en-US" smtClean="0"/>
              <a:t>11/24/2021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E0D67-A323-484C-BA12-172FF4BD7F85}" type="slidenum">
              <a:rPr lang="en-US" smtClean="0"/>
              <a:t>‹#›</a:t>
            </a:fld>
            <a:endParaRPr lang="en-US"/>
          </a:p>
        </p:txBody>
      </p:sp>
    </p:spTree>
    <p:extLst>
      <p:ext uri="{BB962C8B-B14F-4D97-AF65-F5344CB8AC3E}">
        <p14:creationId xmlns:p14="http://schemas.microsoft.com/office/powerpoint/2010/main" val="4089902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0CCD05D-9052-427B-A3CD-A712CE25A299}" type="datetimeFigureOut">
              <a:rPr lang="en-US" smtClean="0"/>
              <a:t>11/24/2021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2FE0D67-A323-484C-BA12-172FF4BD7F85}" type="slidenum">
              <a:rPr lang="en-US" smtClean="0"/>
              <a:t>‹#›</a:t>
            </a:fld>
            <a:endParaRPr lang="en-US"/>
          </a:p>
        </p:txBody>
      </p:sp>
    </p:spTree>
    <p:extLst>
      <p:ext uri="{BB962C8B-B14F-4D97-AF65-F5344CB8AC3E}">
        <p14:creationId xmlns:p14="http://schemas.microsoft.com/office/powerpoint/2010/main" val="4163671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smtClean="0">
                <a:solidFill>
                  <a:srgbClr val="003366"/>
                </a:solidFill>
                <a:effectLst>
                  <a:outerShdw blurRad="38100" dist="38100" dir="2700000" algn="tl">
                    <a:srgbClr val="000000">
                      <a:alpha val="43137"/>
                    </a:srgbClr>
                  </a:outerShdw>
                </a:effectLst>
              </a:rPr>
              <a:t> Chúa nói: Anh em hãy đi giảng dạy cho muôn dân. Này đây, Thầy ở cùng anh em mọi ngày cho đến tận thế.</a:t>
            </a:r>
            <a:r>
              <a:rPr lang="en-US" sz="5400" b="1" u="sng" smtClean="0">
                <a:solidFill>
                  <a:srgbClr val="003366"/>
                </a:solidFill>
                <a:effectLst>
                  <a:outerShdw blurRad="38100" dist="38100" dir="2700000" algn="tl">
                    <a:srgbClr val="000000">
                      <a:alpha val="43137"/>
                    </a:srgbClr>
                  </a:outerShdw>
                </a:effectLst>
              </a:rPr>
              <a:t>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6000" b="1" u="sng" smtClean="0">
                <a:solidFill>
                  <a:srgbClr val="C00000"/>
                </a:solidFill>
                <a:effectLst>
                  <a:outerShdw blurRad="38100" dist="38100" dir="2700000" algn="tl">
                    <a:srgbClr val="000000">
                      <a:alpha val="43137"/>
                    </a:srgbClr>
                  </a:outerShdw>
                </a:effectLst>
              </a:rPr>
              <a:t>Alleluia-alleluia:</a:t>
            </a:r>
            <a:r>
              <a:rPr lang="en-US" sz="6000" b="1" smtClean="0">
                <a:solidFill>
                  <a:srgbClr val="003366"/>
                </a:solidFill>
                <a:effectLst>
                  <a:outerShdw blurRad="38100" dist="38100" dir="2700000" algn="tl">
                    <a:srgbClr val="000000">
                      <a:alpha val="43137"/>
                    </a:srgbClr>
                  </a:outerShdw>
                </a:effectLst>
              </a:rPr>
              <a:t> Ông Gioan đến làm chứng cho ánh sáng, Để chuẩn bị lòng dân sẵn sàng đón Chúa. </a:t>
            </a:r>
            <a:r>
              <a:rPr lang="en-US" sz="6000" b="1" u="sng" smtClean="0">
                <a:solidFill>
                  <a:srgbClr val="C00000"/>
                </a:solidFill>
                <a:effectLst>
                  <a:outerShdw blurRad="38100" dist="38100" dir="2700000" algn="tl">
                    <a:srgbClr val="000000">
                      <a:alpha val="43137"/>
                    </a:srgbClr>
                  </a:outerShdw>
                </a:effectLst>
              </a:rPr>
              <a:t>Alleluia.</a:t>
            </a:r>
            <a:endParaRPr lang="en-US" sz="60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r>
              <a:rPr lang="en-US" sz="6600" b="1" smtClean="0">
                <a:solidFill>
                  <a:srgbClr val="003366"/>
                </a:solidFill>
                <a:effectLst>
                  <a:outerShdw blurRad="38100" dist="38100" dir="2700000" algn="tl">
                    <a:srgbClr val="000000">
                      <a:alpha val="43137"/>
                    </a:srgbClr>
                  </a:outerShdw>
                </a:effectLst>
              </a:rPr>
              <a:t>THÁNH LỄ CHÍNH NGÀY</a:t>
            </a:r>
            <a:endParaRPr lang="en-US" sz="66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7200" b="1" u="sng" smtClean="0">
                <a:solidFill>
                  <a:srgbClr val="C00000"/>
                </a:solidFill>
                <a:effectLst>
                  <a:outerShdw blurRad="38100" dist="38100" dir="2700000" algn="tl">
                    <a:srgbClr val="000000">
                      <a:alpha val="43137"/>
                    </a:srgbClr>
                  </a:outerShdw>
                </a:effectLst>
              </a:rPr>
              <a:t>Đáp ca:</a:t>
            </a:r>
            <a:r>
              <a:rPr lang="en-US" sz="7200" b="1" smtClean="0">
                <a:solidFill>
                  <a:srgbClr val="003366"/>
                </a:solidFill>
                <a:effectLst>
                  <a:outerShdw blurRad="38100" dist="38100" dir="2700000" algn="tl">
                    <a:srgbClr val="000000">
                      <a:alpha val="43137"/>
                    </a:srgbClr>
                  </a:outerShdw>
                </a:effectLst>
              </a:rPr>
              <a:t> Tạ ơn Chúa đã dựng nên con cách lạ lùng,</a:t>
            </a:r>
            <a:endParaRPr lang="en-US" sz="72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6000" b="1" u="sng" smtClean="0">
                <a:solidFill>
                  <a:srgbClr val="C00000"/>
                </a:solidFill>
                <a:effectLst>
                  <a:outerShdw blurRad="38100" dist="38100" dir="2700000" algn="tl">
                    <a:srgbClr val="000000">
                      <a:alpha val="43137"/>
                    </a:srgbClr>
                  </a:outerShdw>
                </a:effectLst>
              </a:rPr>
              <a:t>Alleluia-alleluia:</a:t>
            </a:r>
            <a:r>
              <a:rPr lang="en-US" sz="6000" b="1" smtClean="0">
                <a:solidFill>
                  <a:srgbClr val="003366"/>
                </a:solidFill>
                <a:effectLst>
                  <a:outerShdw blurRad="38100" dist="38100" dir="2700000" algn="tl">
                    <a:srgbClr val="000000">
                      <a:alpha val="43137"/>
                    </a:srgbClr>
                  </a:outerShdw>
                </a:effectLst>
              </a:rPr>
              <a:t> Hài nhi hỡi, con sẽ mang tước hiệu là ngôn sứ của Đấng Tối Cao; con sẽ đi trước Chúa, mở lối cho Người, </a:t>
            </a:r>
            <a:r>
              <a:rPr lang="en-US" sz="6000" b="1" u="sng" smtClean="0">
                <a:solidFill>
                  <a:srgbClr val="C00000"/>
                </a:solidFill>
                <a:effectLst>
                  <a:outerShdw blurRad="38100" dist="38100" dir="2700000" algn="tl">
                    <a:srgbClr val="000000">
                      <a:alpha val="43137"/>
                    </a:srgbClr>
                  </a:outerShdw>
                </a:effectLst>
              </a:rPr>
              <a:t>Alleluia.</a:t>
            </a:r>
            <a:endParaRPr lang="en-US" sz="60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r>
              <a:rPr lang="en-US" sz="6000" b="1" smtClean="0">
                <a:solidFill>
                  <a:srgbClr val="003366"/>
                </a:solidFill>
                <a:effectLst>
                  <a:outerShdw blurRad="38100" dist="38100" dir="2700000" algn="tl">
                    <a:srgbClr val="000000">
                      <a:alpha val="43137"/>
                    </a:srgbClr>
                  </a:outerShdw>
                </a:effectLst>
              </a:rPr>
              <a:t>NGÀY 29-06</a:t>
            </a:r>
            <a:br>
              <a:rPr lang="en-US" sz="6000" b="1" smtClean="0">
                <a:solidFill>
                  <a:srgbClr val="003366"/>
                </a:solidFill>
                <a:effectLst>
                  <a:outerShdw blurRad="38100" dist="38100" dir="2700000" algn="tl">
                    <a:srgbClr val="000000">
                      <a:alpha val="43137"/>
                    </a:srgbClr>
                  </a:outerShdw>
                </a:effectLst>
              </a:rPr>
            </a:br>
            <a:r>
              <a:rPr lang="en-US" b="1" smtClean="0">
                <a:solidFill>
                  <a:srgbClr val="C00000"/>
                </a:solidFill>
                <a:effectLst>
                  <a:outerShdw blurRad="38100" dist="38100" dir="2700000" algn="tl">
                    <a:srgbClr val="000000">
                      <a:alpha val="43137"/>
                    </a:srgbClr>
                  </a:outerShdw>
                </a:effectLst>
              </a:rPr>
              <a:t>THÁNH PHÊ RÔ VÀ THÁNH PHAO LÔ </a:t>
            </a:r>
            <a:br>
              <a:rPr lang="en-US" b="1" smtClean="0">
                <a:solidFill>
                  <a:srgbClr val="C00000"/>
                </a:solidFill>
                <a:effectLst>
                  <a:outerShdw blurRad="38100" dist="38100" dir="2700000" algn="tl">
                    <a:srgbClr val="000000">
                      <a:alpha val="43137"/>
                    </a:srgbClr>
                  </a:outerShdw>
                </a:effectLst>
              </a:rPr>
            </a:br>
            <a:r>
              <a:rPr lang="en-US" sz="3600" b="1" smtClean="0">
                <a:solidFill>
                  <a:srgbClr val="C00000"/>
                </a:solidFill>
                <a:effectLst>
                  <a:outerShdw blurRad="38100" dist="38100" dir="2700000" algn="tl">
                    <a:srgbClr val="000000">
                      <a:alpha val="43137"/>
                    </a:srgbClr>
                  </a:outerShdw>
                </a:effectLst>
              </a:rPr>
              <a:t>TÔNG ĐỒ</a:t>
            </a:r>
            <a:r>
              <a:rPr lang="en-US" sz="6000" b="1" smtClean="0">
                <a:solidFill>
                  <a:srgbClr val="003366"/>
                </a:solidFill>
                <a:effectLst>
                  <a:outerShdw blurRad="38100" dist="38100" dir="2700000" algn="tl">
                    <a:srgbClr val="000000">
                      <a:alpha val="43137"/>
                    </a:srgbClr>
                  </a:outerShdw>
                </a:effectLst>
              </a:rPr>
              <a:t/>
            </a:r>
            <a:br>
              <a:rPr lang="en-US" sz="6000" b="1" smtClean="0">
                <a:solidFill>
                  <a:srgbClr val="003366"/>
                </a:solidFill>
                <a:effectLst>
                  <a:outerShdw blurRad="38100" dist="38100" dir="2700000" algn="tl">
                    <a:srgbClr val="000000">
                      <a:alpha val="43137"/>
                    </a:srgbClr>
                  </a:outerShdw>
                </a:effectLst>
              </a:rPr>
            </a:br>
            <a:r>
              <a:rPr lang="en-US" b="1" smtClean="0">
                <a:solidFill>
                  <a:srgbClr val="003366"/>
                </a:solidFill>
                <a:effectLst>
                  <a:outerShdw blurRad="38100" dist="38100" dir="2700000" algn="tl">
                    <a:srgbClr val="000000">
                      <a:alpha val="43137"/>
                    </a:srgbClr>
                  </a:outerShdw>
                </a:effectLst>
              </a:rPr>
              <a:t>THÁNH LỄ VỌNG</a:t>
            </a:r>
            <a:r>
              <a:rPr lang="en-US" sz="6000" b="1" smtClean="0">
                <a:solidFill>
                  <a:srgbClr val="003366"/>
                </a:solidFill>
                <a:effectLst>
                  <a:outerShdw blurRad="38100" dist="38100" dir="2700000" algn="tl">
                    <a:srgbClr val="000000">
                      <a:alpha val="43137"/>
                    </a:srgbClr>
                  </a:outerShdw>
                </a:effectLst>
              </a:rPr>
              <a:t/>
            </a:r>
            <a:br>
              <a:rPr lang="en-US" sz="6000" b="1" smtClean="0">
                <a:solidFill>
                  <a:srgbClr val="003366"/>
                </a:solidFill>
                <a:effectLst>
                  <a:outerShdw blurRad="38100" dist="38100" dir="2700000" algn="tl">
                    <a:srgbClr val="000000">
                      <a:alpha val="43137"/>
                    </a:srgbClr>
                  </a:outerShdw>
                </a:effectLst>
              </a:rPr>
            </a:br>
            <a:endParaRPr lang="en-US" sz="6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8000" b="1" smtClean="0">
                <a:solidFill>
                  <a:srgbClr val="C00000"/>
                </a:solidFill>
                <a:effectLst>
                  <a:outerShdw blurRad="38100" dist="38100" dir="2700000" algn="tl">
                    <a:srgbClr val="000000">
                      <a:alpha val="43137"/>
                    </a:srgbClr>
                  </a:outerShdw>
                </a:effectLst>
              </a:rPr>
              <a:t>Đáp ca:</a:t>
            </a:r>
            <a:r>
              <a:rPr lang="en-US" sz="8000" b="1" smtClean="0">
                <a:solidFill>
                  <a:srgbClr val="003366"/>
                </a:solidFill>
                <a:effectLst>
                  <a:outerShdw blurRad="38100" dist="38100" dir="2700000" algn="tl">
                    <a:srgbClr val="000000">
                      <a:alpha val="43137"/>
                    </a:srgbClr>
                  </a:outerShdw>
                </a:effectLst>
              </a:rPr>
              <a:t> Tiếng các ngài đã vang dội khắp hoàn cầu.</a:t>
            </a:r>
            <a:endParaRPr lang="en-US" sz="8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6600" b="1" u="sng" smtClean="0">
                <a:solidFill>
                  <a:srgbClr val="C00000"/>
                </a:solidFill>
                <a:effectLst>
                  <a:outerShdw blurRad="38100" dist="38100" dir="2700000" algn="tl">
                    <a:srgbClr val="000000">
                      <a:alpha val="43137"/>
                    </a:srgbClr>
                  </a:outerShdw>
                </a:effectLst>
              </a:rPr>
              <a:t>Alleluia-alleluia:</a:t>
            </a:r>
            <a:r>
              <a:rPr lang="en-US" sz="6600" b="1" smtClean="0">
                <a:solidFill>
                  <a:srgbClr val="003366"/>
                </a:solidFill>
                <a:effectLst>
                  <a:outerShdw blurRad="38100" dist="38100" dir="2700000" algn="tl">
                    <a:srgbClr val="000000">
                      <a:alpha val="43137"/>
                    </a:srgbClr>
                  </a:outerShdw>
                </a:effectLst>
              </a:rPr>
              <a:t> Thưa Thầy, Thầy biết rõ mọi sự; Thầy biết con yêu mến Thầy. </a:t>
            </a:r>
            <a:r>
              <a:rPr lang="en-US" sz="6600" b="1" u="sng" smtClean="0">
                <a:solidFill>
                  <a:srgbClr val="C00000"/>
                </a:solidFill>
                <a:effectLst>
                  <a:outerShdw blurRad="38100" dist="38100" dir="2700000" algn="tl">
                    <a:srgbClr val="000000">
                      <a:alpha val="43137"/>
                    </a:srgbClr>
                  </a:outerShdw>
                </a:effectLst>
              </a:rPr>
              <a:t>Alleluia.</a:t>
            </a:r>
            <a:endParaRPr lang="en-US" sz="66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r>
              <a:rPr lang="en-US" sz="6000" b="1" smtClean="0">
                <a:solidFill>
                  <a:srgbClr val="003366"/>
                </a:solidFill>
                <a:effectLst>
                  <a:outerShdw blurRad="38100" dist="38100" dir="2700000" algn="tl">
                    <a:srgbClr val="000000">
                      <a:alpha val="43137"/>
                    </a:srgbClr>
                  </a:outerShdw>
                </a:effectLst>
              </a:rPr>
              <a:t>THÁNH LỄ CHÍNH NGÀY</a:t>
            </a:r>
            <a:endParaRPr lang="en-US" sz="6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8000" b="1" u="sng" smtClean="0">
                <a:solidFill>
                  <a:srgbClr val="C00000"/>
                </a:solidFill>
                <a:effectLst>
                  <a:outerShdw blurRad="38100" dist="38100" dir="2700000" algn="tl">
                    <a:srgbClr val="000000">
                      <a:alpha val="43137"/>
                    </a:srgbClr>
                  </a:outerShdw>
                </a:effectLst>
              </a:rPr>
              <a:t>Đáp ca:</a:t>
            </a:r>
            <a:r>
              <a:rPr lang="en-US" sz="8000" b="1" smtClean="0">
                <a:solidFill>
                  <a:srgbClr val="003366"/>
                </a:solidFill>
                <a:effectLst>
                  <a:outerShdw blurRad="38100" dist="38100" dir="2700000" algn="tl">
                    <a:srgbClr val="000000">
                      <a:alpha val="43137"/>
                    </a:srgbClr>
                  </a:outerShdw>
                </a:effectLst>
              </a:rPr>
              <a:t> Chúa đã giải thoát tôi khỏi mọi nỗi kinh hoàng.</a:t>
            </a:r>
            <a:endParaRPr lang="en-US" sz="8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smtClean="0">
                <a:solidFill>
                  <a:srgbClr val="003366"/>
                </a:solidFill>
                <a:effectLst>
                  <a:outerShdw blurRad="38100" dist="38100" dir="2700000" algn="tl">
                    <a:srgbClr val="000000">
                      <a:alpha val="43137"/>
                    </a:srgbClr>
                  </a:outerShdw>
                </a:effectLst>
              </a:rPr>
              <a:t> Anh là Phêrô, nghĩa là Tảng Đá, trên tảng đá này, Thầy sẽ xây Hội Thánh của Thầy, và quyền lực tử thần sẽ không thắng nổi,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r>
              <a:rPr lang="en-US" sz="6000" b="1" smtClean="0">
                <a:solidFill>
                  <a:srgbClr val="003366"/>
                </a:solidFill>
                <a:effectLst>
                  <a:outerShdw blurRad="38100" dist="38100" dir="2700000" algn="tl">
                    <a:srgbClr val="000000">
                      <a:alpha val="43137"/>
                    </a:srgbClr>
                  </a:outerShdw>
                </a:effectLst>
              </a:rPr>
              <a:t>NGÀY 03-07</a:t>
            </a:r>
            <a:br>
              <a:rPr lang="en-US" sz="6000" b="1" smtClean="0">
                <a:solidFill>
                  <a:srgbClr val="003366"/>
                </a:solidFill>
                <a:effectLst>
                  <a:outerShdw blurRad="38100" dist="38100" dir="2700000" algn="tl">
                    <a:srgbClr val="000000">
                      <a:alpha val="43137"/>
                    </a:srgbClr>
                  </a:outerShdw>
                </a:effectLst>
              </a:rPr>
            </a:br>
            <a:r>
              <a:rPr lang="en-US" sz="6000" b="1" smtClean="0">
                <a:solidFill>
                  <a:srgbClr val="C00000"/>
                </a:solidFill>
                <a:effectLst>
                  <a:outerShdw blurRad="38100" dist="38100" dir="2700000" algn="tl">
                    <a:srgbClr val="000000">
                      <a:alpha val="43137"/>
                    </a:srgbClr>
                  </a:outerShdw>
                </a:effectLst>
              </a:rPr>
              <a:t>THÁNH TÔ MA TÔNG ĐỒ</a:t>
            </a:r>
            <a:r>
              <a:rPr lang="en-US" sz="6000" b="1" smtClean="0">
                <a:solidFill>
                  <a:srgbClr val="003366"/>
                </a:solidFill>
                <a:effectLst>
                  <a:outerShdw blurRad="38100" dist="38100" dir="2700000" algn="tl">
                    <a:srgbClr val="000000">
                      <a:alpha val="43137"/>
                    </a:srgbClr>
                  </a:outerShdw>
                </a:effectLst>
              </a:rPr>
              <a:t/>
            </a:r>
            <a:br>
              <a:rPr lang="en-US" sz="6000" b="1" smtClean="0">
                <a:solidFill>
                  <a:srgbClr val="003366"/>
                </a:solidFill>
                <a:effectLst>
                  <a:outerShdw blurRad="38100" dist="38100" dir="2700000" algn="tl">
                    <a:srgbClr val="000000">
                      <a:alpha val="43137"/>
                    </a:srgbClr>
                  </a:outerShdw>
                </a:effectLst>
              </a:rPr>
            </a:br>
            <a:r>
              <a:rPr lang="en-US" sz="6000" b="1" smtClean="0">
                <a:solidFill>
                  <a:srgbClr val="003366"/>
                </a:solidFill>
                <a:effectLst>
                  <a:outerShdw blurRad="38100" dist="38100" dir="2700000" algn="tl">
                    <a:srgbClr val="000000">
                      <a:alpha val="43137"/>
                    </a:srgbClr>
                  </a:outerShdw>
                </a:effectLst>
              </a:rPr>
              <a:t>LỄ KÍNH</a:t>
            </a:r>
            <a:endParaRPr lang="en-US" sz="6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7200" b="1" u="sng" smtClean="0">
                <a:solidFill>
                  <a:srgbClr val="C00000"/>
                </a:solidFill>
                <a:effectLst>
                  <a:outerShdw blurRad="38100" dist="38100" dir="2700000" algn="tl">
                    <a:srgbClr val="000000">
                      <a:alpha val="43137"/>
                    </a:srgbClr>
                  </a:outerShdw>
                </a:effectLst>
              </a:rPr>
              <a:t>Đáp ca:</a:t>
            </a:r>
            <a:r>
              <a:rPr lang="en-US" sz="7200" b="1" smtClean="0">
                <a:solidFill>
                  <a:srgbClr val="003366"/>
                </a:solidFill>
                <a:effectLst>
                  <a:outerShdw blurRad="38100" dist="38100" dir="2700000" algn="tl">
                    <a:srgbClr val="000000">
                      <a:alpha val="43137"/>
                    </a:srgbClr>
                  </a:outerShdw>
                </a:effectLst>
              </a:rPr>
              <a:t> Anh em hãy đi khắp tứ phương thiên hạ, mà loan báo Tin Mừng.</a:t>
            </a:r>
            <a:endParaRPr lang="en-US" sz="72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smtClean="0">
                <a:solidFill>
                  <a:srgbClr val="003366"/>
                </a:solidFill>
                <a:effectLst>
                  <a:outerShdw blurRad="38100" dist="38100" dir="2700000" algn="tl">
                    <a:srgbClr val="000000">
                      <a:alpha val="43137"/>
                    </a:srgbClr>
                  </a:outerShdw>
                </a:effectLst>
              </a:rPr>
              <a:t> Chúa nói: Này anh Tôma, vì đã thấy Thầy nên anh mới tin. Phúc thay những người không thấy mà tin.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6000" b="1" smtClean="0">
                <a:solidFill>
                  <a:srgbClr val="003366"/>
                </a:solidFill>
                <a:effectLst>
                  <a:outerShdw blurRad="38100" dist="38100" dir="2700000" algn="tl">
                    <a:srgbClr val="000000">
                      <a:alpha val="43137"/>
                    </a:srgbClr>
                  </a:outerShdw>
                </a:effectLst>
              </a:rPr>
              <a:t>NGÀY 25-07</a:t>
            </a:r>
            <a:br>
              <a:rPr lang="en-US" sz="6000" b="1" smtClean="0">
                <a:solidFill>
                  <a:srgbClr val="003366"/>
                </a:solidFill>
                <a:effectLst>
                  <a:outerShdw blurRad="38100" dist="38100" dir="2700000" algn="tl">
                    <a:srgbClr val="000000">
                      <a:alpha val="43137"/>
                    </a:srgbClr>
                  </a:outerShdw>
                </a:effectLst>
              </a:rPr>
            </a:br>
            <a:r>
              <a:rPr lang="en-US" sz="5400" b="1" smtClean="0">
                <a:solidFill>
                  <a:srgbClr val="C00000"/>
                </a:solidFill>
                <a:effectLst>
                  <a:outerShdw blurRad="38100" dist="38100" dir="2700000" algn="tl">
                    <a:srgbClr val="000000">
                      <a:alpha val="43137"/>
                    </a:srgbClr>
                  </a:outerShdw>
                </a:effectLst>
              </a:rPr>
              <a:t>THÁNH GIA CÔ BÊ TÔNG ĐỒ</a:t>
            </a:r>
            <a:r>
              <a:rPr lang="en-US" sz="6000" b="1" smtClean="0">
                <a:solidFill>
                  <a:srgbClr val="003366"/>
                </a:solidFill>
                <a:effectLst>
                  <a:outerShdw blurRad="38100" dist="38100" dir="2700000" algn="tl">
                    <a:srgbClr val="000000">
                      <a:alpha val="43137"/>
                    </a:srgbClr>
                  </a:outerShdw>
                </a:effectLst>
              </a:rPr>
              <a:t/>
            </a:r>
            <a:br>
              <a:rPr lang="en-US" sz="6000" b="1" smtClean="0">
                <a:solidFill>
                  <a:srgbClr val="003366"/>
                </a:solidFill>
                <a:effectLst>
                  <a:outerShdw blurRad="38100" dist="38100" dir="2700000" algn="tl">
                    <a:srgbClr val="000000">
                      <a:alpha val="43137"/>
                    </a:srgbClr>
                  </a:outerShdw>
                </a:effectLst>
              </a:rPr>
            </a:br>
            <a:r>
              <a:rPr lang="en-US" sz="6000" b="1" smtClean="0">
                <a:solidFill>
                  <a:srgbClr val="003366"/>
                </a:solidFill>
                <a:effectLst>
                  <a:outerShdw blurRad="38100" dist="38100" dir="2700000" algn="tl">
                    <a:srgbClr val="000000">
                      <a:alpha val="43137"/>
                    </a:srgbClr>
                  </a:outerShdw>
                </a:effectLst>
              </a:rPr>
              <a:t>LỄ KÍNH</a:t>
            </a:r>
            <a:endParaRPr lang="en-US" sz="6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42687" y="1279088"/>
            <a:ext cx="7858625" cy="2277547"/>
          </a:xfrm>
          <a:prstGeom prst="rect">
            <a:avLst/>
          </a:prstGeom>
          <a:noFill/>
        </p:spPr>
        <p:txBody>
          <a:bodyPr wrap="none" lIns="91440" tIns="45720" rIns="91440" bIns="45720">
            <a:spAutoFit/>
          </a:bodyPr>
          <a:lstStyle/>
          <a:p>
            <a:pPr algn="ctr"/>
            <a:r>
              <a:rPr lang="en-US" sz="5400" b="1" cap="none" spc="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rPr>
              <a:t>NGÀY 08-12</a:t>
            </a:r>
            <a:br>
              <a:rPr lang="en-US" sz="5400" b="1" cap="none" spc="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rPr>
            </a:br>
            <a:r>
              <a:rPr lang="en-US" sz="4400" b="1" cap="none" spc="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rPr>
              <a:t>ĐỨC MẸ VÔ NHIỄM NGUYÊN TỘI</a:t>
            </a:r>
            <a:r>
              <a:rPr lang="en-US" sz="5400" b="1" cap="none" spc="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rPr>
              <a:t/>
            </a:r>
            <a:br>
              <a:rPr lang="en-US" sz="5400" b="1" cap="none" spc="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rPr>
            </a:br>
            <a:r>
              <a:rPr lang="en-US" sz="4400" b="1" cap="none" spc="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rPr>
              <a:t>LỄ TRỌNG</a:t>
            </a:r>
            <a:endParaRPr lang="en-US" sz="44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7200" b="1" u="sng" smtClean="0">
                <a:solidFill>
                  <a:srgbClr val="C00000"/>
                </a:solidFill>
                <a:effectLst>
                  <a:outerShdw blurRad="38100" dist="38100" dir="2700000" algn="tl">
                    <a:srgbClr val="000000">
                      <a:alpha val="43137"/>
                    </a:srgbClr>
                  </a:outerShdw>
                </a:effectLst>
              </a:rPr>
              <a:t>Đáp ca:</a:t>
            </a:r>
            <a:r>
              <a:rPr lang="en-US" sz="7200" b="1" smtClean="0">
                <a:solidFill>
                  <a:srgbClr val="003366"/>
                </a:solidFill>
                <a:effectLst>
                  <a:outerShdw blurRad="38100" dist="38100" dir="2700000" algn="tl">
                    <a:srgbClr val="000000">
                      <a:alpha val="43137"/>
                    </a:srgbClr>
                  </a:outerShdw>
                </a:effectLst>
              </a:rPr>
              <a:t> Ai ngẹn ngào ra đi gieo giống, mùa gặt mai sau khắp khởi mừng.</a:t>
            </a:r>
            <a:endParaRPr lang="en-US" sz="72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smtClean="0">
                <a:solidFill>
                  <a:srgbClr val="003366"/>
                </a:solidFill>
                <a:effectLst>
                  <a:outerShdw blurRad="38100" dist="38100" dir="2700000" algn="tl">
                    <a:srgbClr val="000000">
                      <a:alpha val="43137"/>
                    </a:srgbClr>
                  </a:outerShdw>
                </a:effectLst>
              </a:rPr>
              <a:t> Chúa nói: Chính Thầy đã chọn anh em từ giữa thế gian, để anh em ra đi, sinh được hoa trái, và hoa trái của anh em tồn tại.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56788878"/>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8000" b="1" smtClean="0">
                <a:solidFill>
                  <a:srgbClr val="003366"/>
                </a:solidFill>
                <a:effectLst>
                  <a:outerShdw blurRad="38100" dist="38100" dir="2700000" algn="tl">
                    <a:srgbClr val="000000">
                      <a:alpha val="43137"/>
                    </a:srgbClr>
                  </a:outerShdw>
                </a:effectLst>
              </a:rPr>
              <a:t>NGÀY 06-08</a:t>
            </a:r>
            <a:br>
              <a:rPr lang="en-US" sz="8000" b="1" smtClean="0">
                <a:solidFill>
                  <a:srgbClr val="003366"/>
                </a:solidFill>
                <a:effectLst>
                  <a:outerShdw blurRad="38100" dist="38100" dir="2700000" algn="tl">
                    <a:srgbClr val="000000">
                      <a:alpha val="43137"/>
                    </a:srgbClr>
                  </a:outerShdw>
                </a:effectLst>
              </a:rPr>
            </a:br>
            <a:r>
              <a:rPr lang="en-US" sz="8000" b="1" smtClean="0">
                <a:solidFill>
                  <a:srgbClr val="C00000"/>
                </a:solidFill>
                <a:effectLst>
                  <a:outerShdw blurRad="38100" dist="38100" dir="2700000" algn="tl">
                    <a:srgbClr val="000000">
                      <a:alpha val="43137"/>
                    </a:srgbClr>
                  </a:outerShdw>
                </a:effectLst>
              </a:rPr>
              <a:t>CHÚA HIỂN DUNG</a:t>
            </a:r>
            <a:r>
              <a:rPr lang="en-US" sz="8000" b="1" smtClean="0">
                <a:solidFill>
                  <a:srgbClr val="003366"/>
                </a:solidFill>
                <a:effectLst>
                  <a:outerShdw blurRad="38100" dist="38100" dir="2700000" algn="tl">
                    <a:srgbClr val="000000">
                      <a:alpha val="43137"/>
                    </a:srgbClr>
                  </a:outerShdw>
                </a:effectLst>
              </a:rPr>
              <a:t/>
            </a:r>
            <a:br>
              <a:rPr lang="en-US" sz="8000" b="1" smtClean="0">
                <a:solidFill>
                  <a:srgbClr val="003366"/>
                </a:solidFill>
                <a:effectLst>
                  <a:outerShdw blurRad="38100" dist="38100" dir="2700000" algn="tl">
                    <a:srgbClr val="000000">
                      <a:alpha val="43137"/>
                    </a:srgbClr>
                  </a:outerShdw>
                </a:effectLst>
              </a:rPr>
            </a:br>
            <a:r>
              <a:rPr lang="en-US" sz="8000" b="1" smtClean="0">
                <a:solidFill>
                  <a:srgbClr val="003366"/>
                </a:solidFill>
                <a:effectLst>
                  <a:outerShdw blurRad="38100" dist="38100" dir="2700000" algn="tl">
                    <a:srgbClr val="000000">
                      <a:alpha val="43137"/>
                    </a:srgbClr>
                  </a:outerShdw>
                </a:effectLst>
              </a:rPr>
              <a:t>LỄ KÍNH</a:t>
            </a:r>
            <a:endParaRPr lang="en-US" sz="8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7200" b="1" u="sng" smtClean="0">
                <a:solidFill>
                  <a:srgbClr val="C00000"/>
                </a:solidFill>
                <a:effectLst>
                  <a:outerShdw blurRad="38100" dist="38100" dir="2700000" algn="tl">
                    <a:srgbClr val="000000">
                      <a:alpha val="43137"/>
                    </a:srgbClr>
                  </a:outerShdw>
                </a:effectLst>
              </a:rPr>
              <a:t>Đáp ca:</a:t>
            </a:r>
            <a:r>
              <a:rPr lang="en-US" sz="7200" b="1" smtClean="0">
                <a:solidFill>
                  <a:srgbClr val="003366"/>
                </a:solidFill>
                <a:effectLst>
                  <a:outerShdw blurRad="38100" dist="38100" dir="2700000" algn="tl">
                    <a:srgbClr val="000000">
                      <a:alpha val="43137"/>
                    </a:srgbClr>
                  </a:outerShdw>
                </a:effectLst>
              </a:rPr>
              <a:t> Chúa là Vua hiển trị, là Đấng cao cả trên khắp địa cầu.</a:t>
            </a:r>
            <a:endParaRPr lang="en-US" sz="72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6000" b="1" u="sng" smtClean="0">
                <a:solidFill>
                  <a:srgbClr val="C00000"/>
                </a:solidFill>
                <a:effectLst>
                  <a:outerShdw blurRad="38100" dist="38100" dir="2700000" algn="tl">
                    <a:srgbClr val="000000">
                      <a:alpha val="43137"/>
                    </a:srgbClr>
                  </a:outerShdw>
                </a:effectLst>
              </a:rPr>
              <a:t>Alleluia-alleluia:</a:t>
            </a:r>
            <a:r>
              <a:rPr lang="en-US" sz="6000" b="1" smtClean="0">
                <a:solidFill>
                  <a:srgbClr val="003366"/>
                </a:solidFill>
                <a:effectLst>
                  <a:outerShdw blurRad="38100" dist="38100" dir="2700000" algn="tl">
                    <a:srgbClr val="000000">
                      <a:alpha val="43137"/>
                    </a:srgbClr>
                  </a:outerShdw>
                </a:effectLst>
              </a:rPr>
              <a:t> Đây là con yêu dấu của ta, Ta hài lòng về Người. Các ngươi hãy nghe lời Người. </a:t>
            </a:r>
            <a:r>
              <a:rPr lang="en-US" sz="6000" b="1" u="sng" smtClean="0">
                <a:solidFill>
                  <a:srgbClr val="C00000"/>
                </a:solidFill>
                <a:effectLst>
                  <a:outerShdw blurRad="38100" dist="38100" dir="2700000" algn="tl">
                    <a:srgbClr val="000000">
                      <a:alpha val="43137"/>
                    </a:srgbClr>
                  </a:outerShdw>
                </a:effectLst>
              </a:rPr>
              <a:t>Alleluia.</a:t>
            </a:r>
            <a:endParaRPr lang="en-US" sz="60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r>
              <a:rPr lang="en-US" sz="6000" b="1" smtClean="0">
                <a:solidFill>
                  <a:srgbClr val="003366"/>
                </a:solidFill>
                <a:effectLst>
                  <a:outerShdw blurRad="38100" dist="38100" dir="2700000" algn="tl">
                    <a:srgbClr val="000000">
                      <a:alpha val="43137"/>
                    </a:srgbClr>
                  </a:outerShdw>
                </a:effectLst>
              </a:rPr>
              <a:t>NGÀY 10-08</a:t>
            </a:r>
            <a:br>
              <a:rPr lang="en-US" sz="6000" b="1" smtClean="0">
                <a:solidFill>
                  <a:srgbClr val="003366"/>
                </a:solidFill>
                <a:effectLst>
                  <a:outerShdw blurRad="38100" dist="38100" dir="2700000" algn="tl">
                    <a:srgbClr val="000000">
                      <a:alpha val="43137"/>
                    </a:srgbClr>
                  </a:outerShdw>
                </a:effectLst>
              </a:rPr>
            </a:br>
            <a:r>
              <a:rPr lang="en-US" b="1" smtClean="0">
                <a:solidFill>
                  <a:srgbClr val="C00000"/>
                </a:solidFill>
                <a:effectLst>
                  <a:outerShdw blurRad="38100" dist="38100" dir="2700000" algn="tl">
                    <a:srgbClr val="000000">
                      <a:alpha val="43137"/>
                    </a:srgbClr>
                  </a:outerShdw>
                </a:effectLst>
              </a:rPr>
              <a:t>THÁNH LÔRENXÔ PHÓ TẾ TỬ ĐẠO</a:t>
            </a:r>
            <a:r>
              <a:rPr lang="en-US" sz="6000" b="1" smtClean="0">
                <a:solidFill>
                  <a:srgbClr val="003366"/>
                </a:solidFill>
                <a:effectLst>
                  <a:outerShdw blurRad="38100" dist="38100" dir="2700000" algn="tl">
                    <a:srgbClr val="000000">
                      <a:alpha val="43137"/>
                    </a:srgbClr>
                  </a:outerShdw>
                </a:effectLst>
              </a:rPr>
              <a:t/>
            </a:r>
            <a:br>
              <a:rPr lang="en-US" sz="6000" b="1" smtClean="0">
                <a:solidFill>
                  <a:srgbClr val="003366"/>
                </a:solidFill>
                <a:effectLst>
                  <a:outerShdw blurRad="38100" dist="38100" dir="2700000" algn="tl">
                    <a:srgbClr val="000000">
                      <a:alpha val="43137"/>
                    </a:srgbClr>
                  </a:outerShdw>
                </a:effectLst>
              </a:rPr>
            </a:br>
            <a:r>
              <a:rPr lang="en-US" sz="6000" b="1" smtClean="0">
                <a:solidFill>
                  <a:srgbClr val="003366"/>
                </a:solidFill>
                <a:effectLst>
                  <a:outerShdw blurRad="38100" dist="38100" dir="2700000" algn="tl">
                    <a:srgbClr val="000000">
                      <a:alpha val="43137"/>
                    </a:srgbClr>
                  </a:outerShdw>
                </a:effectLst>
              </a:rPr>
              <a:t>LỄ KÍNH</a:t>
            </a:r>
            <a:endParaRPr lang="en-US" sz="6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7200" b="1" u="sng" smtClean="0">
                <a:solidFill>
                  <a:srgbClr val="C00000"/>
                </a:solidFill>
                <a:effectLst>
                  <a:outerShdw blurRad="38100" dist="38100" dir="2700000" algn="tl">
                    <a:srgbClr val="000000">
                      <a:alpha val="43137"/>
                    </a:srgbClr>
                  </a:outerShdw>
                </a:effectLst>
              </a:rPr>
              <a:t>Đáp ca:</a:t>
            </a:r>
            <a:r>
              <a:rPr lang="en-US" sz="7200" b="1" smtClean="0">
                <a:solidFill>
                  <a:srgbClr val="003366"/>
                </a:solidFill>
                <a:effectLst>
                  <a:outerShdw blurRad="38100" dist="38100" dir="2700000" algn="tl">
                    <a:srgbClr val="000000">
                      <a:alpha val="43137"/>
                    </a:srgbClr>
                  </a:outerShdw>
                </a:effectLst>
              </a:rPr>
              <a:t> Phúc thay người biết cảm thương và cho vay mượn.</a:t>
            </a:r>
            <a:endParaRPr lang="en-US" sz="72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6000" b="1" u="sng" smtClean="0">
                <a:solidFill>
                  <a:srgbClr val="C00000"/>
                </a:solidFill>
                <a:effectLst>
                  <a:outerShdw blurRad="38100" dist="38100" dir="2700000" algn="tl">
                    <a:srgbClr val="000000">
                      <a:alpha val="43137"/>
                    </a:srgbClr>
                  </a:outerShdw>
                </a:effectLst>
              </a:rPr>
              <a:t>Alleluia-alleluia:</a:t>
            </a:r>
            <a:r>
              <a:rPr lang="en-US" sz="6000" b="1" smtClean="0">
                <a:solidFill>
                  <a:srgbClr val="003366"/>
                </a:solidFill>
                <a:effectLst>
                  <a:outerShdw blurRad="38100" dist="38100" dir="2700000" algn="tl">
                    <a:srgbClr val="000000">
                      <a:alpha val="43137"/>
                    </a:srgbClr>
                  </a:outerShdw>
                </a:effectLst>
              </a:rPr>
              <a:t> Chúa nói: Ai theo tôi, sẽ không phải đi trong bóng tối, nhưng sẽ nhận được ánh sàng đem lại sự sống. </a:t>
            </a:r>
            <a:r>
              <a:rPr lang="en-US" sz="6000" b="1" u="sng" smtClean="0">
                <a:solidFill>
                  <a:srgbClr val="C00000"/>
                </a:solidFill>
                <a:effectLst>
                  <a:outerShdw blurRad="38100" dist="38100" dir="2700000" algn="tl">
                    <a:srgbClr val="000000">
                      <a:alpha val="43137"/>
                    </a:srgbClr>
                  </a:outerShdw>
                </a:effectLst>
              </a:rPr>
              <a:t>Alleluia.</a:t>
            </a:r>
            <a:endParaRPr lang="en-US" sz="60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6000" b="1" smtClean="0">
                <a:solidFill>
                  <a:srgbClr val="003366"/>
                </a:solidFill>
                <a:effectLst>
                  <a:outerShdw blurRad="38100" dist="38100" dir="2700000" algn="tl">
                    <a:srgbClr val="000000">
                      <a:alpha val="43137"/>
                    </a:srgbClr>
                  </a:outerShdw>
                </a:effectLst>
              </a:rPr>
              <a:t>NGÀY 15-08</a:t>
            </a:r>
            <a:br>
              <a:rPr lang="en-US" sz="6000" b="1" smtClean="0">
                <a:solidFill>
                  <a:srgbClr val="003366"/>
                </a:solidFill>
                <a:effectLst>
                  <a:outerShdw blurRad="38100" dist="38100" dir="2700000" algn="tl">
                    <a:srgbClr val="000000">
                      <a:alpha val="43137"/>
                    </a:srgbClr>
                  </a:outerShdw>
                </a:effectLst>
              </a:rPr>
            </a:br>
            <a:r>
              <a:rPr lang="en-US" sz="4800" b="1" smtClean="0">
                <a:solidFill>
                  <a:srgbClr val="C00000"/>
                </a:solidFill>
                <a:effectLst>
                  <a:outerShdw blurRad="38100" dist="38100" dir="2700000" algn="tl">
                    <a:srgbClr val="000000">
                      <a:alpha val="43137"/>
                    </a:srgbClr>
                  </a:outerShdw>
                </a:effectLst>
              </a:rPr>
              <a:t>ĐỨC MARIA HỒN XÁC LÊN TRỜI</a:t>
            </a:r>
            <a:r>
              <a:rPr lang="en-US" sz="6000" b="1" smtClean="0">
                <a:solidFill>
                  <a:srgbClr val="003366"/>
                </a:solidFill>
                <a:effectLst>
                  <a:outerShdw blurRad="38100" dist="38100" dir="2700000" algn="tl">
                    <a:srgbClr val="000000">
                      <a:alpha val="43137"/>
                    </a:srgbClr>
                  </a:outerShdw>
                </a:effectLst>
              </a:rPr>
              <a:t/>
            </a:r>
            <a:br>
              <a:rPr lang="en-US" sz="6000" b="1" smtClean="0">
                <a:solidFill>
                  <a:srgbClr val="003366"/>
                </a:solidFill>
                <a:effectLst>
                  <a:outerShdw blurRad="38100" dist="38100" dir="2700000" algn="tl">
                    <a:srgbClr val="000000">
                      <a:alpha val="43137"/>
                    </a:srgbClr>
                  </a:outerShdw>
                </a:effectLst>
              </a:rPr>
            </a:br>
            <a:r>
              <a:rPr lang="en-US" sz="6000" b="1" smtClean="0">
                <a:solidFill>
                  <a:srgbClr val="003366"/>
                </a:solidFill>
                <a:effectLst>
                  <a:outerShdw blurRad="38100" dist="38100" dir="2700000" algn="tl">
                    <a:srgbClr val="000000">
                      <a:alpha val="43137"/>
                    </a:srgbClr>
                  </a:outerShdw>
                </a:effectLst>
              </a:rPr>
              <a:t>THÁNH LỄ VỌNG</a:t>
            </a:r>
            <a:endParaRPr lang="en-US" sz="6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6000" b="1" u="sng" smtClean="0">
                <a:solidFill>
                  <a:srgbClr val="C00000"/>
                </a:solidFill>
                <a:effectLst>
                  <a:outerShdw blurRad="38100" dist="38100" dir="2700000" algn="tl">
                    <a:srgbClr val="000000">
                      <a:alpha val="43137"/>
                    </a:srgbClr>
                  </a:outerShdw>
                </a:effectLst>
              </a:rPr>
              <a:t>Đáp ca:</a:t>
            </a:r>
            <a:r>
              <a:rPr lang="en-US" sz="6000" b="1" smtClean="0">
                <a:solidFill>
                  <a:srgbClr val="003366"/>
                </a:solidFill>
                <a:effectLst>
                  <a:outerShdw blurRad="38100" dist="38100" dir="2700000" algn="tl">
                    <a:srgbClr val="000000">
                      <a:alpha val="43137"/>
                    </a:srgbClr>
                  </a:outerShdw>
                </a:effectLst>
              </a:rPr>
              <a:t> Lạy Chúa, xin đứng dậy, để cùng với hòm bia oai linh Chúa, ngự về chốn nghỉ ngơi.</a:t>
            </a:r>
            <a:endParaRPr lang="en-US" sz="6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6600" b="1" u="sng" smtClean="0">
                <a:solidFill>
                  <a:srgbClr val="C00000"/>
                </a:solidFill>
                <a:effectLst>
                  <a:outerShdw blurRad="38100" dist="38100" dir="2700000" algn="tl">
                    <a:srgbClr val="000000">
                      <a:alpha val="43137"/>
                    </a:srgbClr>
                  </a:outerShdw>
                </a:effectLst>
              </a:rPr>
              <a:t>Alleluia-alleluia:</a:t>
            </a:r>
            <a:r>
              <a:rPr lang="en-US" sz="6600" b="1" smtClean="0">
                <a:solidFill>
                  <a:srgbClr val="003366"/>
                </a:solidFill>
                <a:effectLst>
                  <a:outerShdw blurRad="38100" dist="38100" dir="2700000" algn="tl">
                    <a:srgbClr val="000000">
                      <a:alpha val="43137"/>
                    </a:srgbClr>
                  </a:outerShdw>
                </a:effectLst>
              </a:rPr>
              <a:t> Phúc thay kẻ lắng nghe và tuân giữ lời Thiên Chúa. </a:t>
            </a:r>
            <a:r>
              <a:rPr lang="en-US" sz="6600" b="1" u="sng" smtClean="0">
                <a:solidFill>
                  <a:srgbClr val="C00000"/>
                </a:solidFill>
                <a:effectLst>
                  <a:outerShdw blurRad="38100" dist="38100" dir="2700000" algn="tl">
                    <a:srgbClr val="000000">
                      <a:alpha val="43137"/>
                    </a:srgbClr>
                  </a:outerShdw>
                </a:effectLst>
              </a:rPr>
              <a:t>Alleluia.</a:t>
            </a:r>
            <a:endParaRPr lang="en-US" sz="66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6000" b="1" smtClean="0">
                <a:solidFill>
                  <a:srgbClr val="003366"/>
                </a:solidFill>
                <a:effectLst>
                  <a:outerShdw blurRad="38100" dist="38100" dir="2700000" algn="tl">
                    <a:srgbClr val="000000">
                      <a:alpha val="43137"/>
                    </a:srgbClr>
                  </a:outerShdw>
                </a:effectLst>
              </a:rPr>
              <a:t>THÁNH LỄ CHÍNH NGÀY</a:t>
            </a:r>
            <a:endParaRPr lang="en-US" sz="6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6600" b="1" u="sng" smtClean="0">
                <a:solidFill>
                  <a:srgbClr val="C00000"/>
                </a:solidFill>
                <a:effectLst>
                  <a:outerShdw blurRad="38100" dist="38100" dir="2700000" algn="tl">
                    <a:srgbClr val="000000">
                      <a:alpha val="43137"/>
                    </a:srgbClr>
                  </a:outerShdw>
                </a:effectLst>
              </a:rPr>
              <a:t>Đáp ca:</a:t>
            </a:r>
            <a:r>
              <a:rPr lang="en-US" sz="6600" b="1" smtClean="0">
                <a:solidFill>
                  <a:srgbClr val="003366"/>
                </a:solidFill>
                <a:effectLst>
                  <a:outerShdw blurRad="38100" dist="38100" dir="2700000" algn="tl">
                    <a:srgbClr val="000000">
                      <a:alpha val="43137"/>
                    </a:srgbClr>
                  </a:outerShdw>
                </a:effectLst>
              </a:rPr>
              <a:t> Nữ hoàng bên hữu Thánh Vương, đểm trang lộng lẫy toàn vàng Ô-phia.</a:t>
            </a:r>
            <a:endParaRPr lang="en-US" sz="66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6000" b="1" u="sng" smtClean="0">
                <a:solidFill>
                  <a:srgbClr val="C00000"/>
                </a:solidFill>
                <a:effectLst>
                  <a:outerShdw blurRad="38100" dist="38100" dir="2700000" algn="tl">
                    <a:srgbClr val="000000">
                      <a:alpha val="43137"/>
                    </a:srgbClr>
                  </a:outerShdw>
                </a:effectLst>
              </a:rPr>
              <a:t>Alleluia-alleluia:</a:t>
            </a:r>
            <a:r>
              <a:rPr lang="en-US" sz="6000" b="1" smtClean="0">
                <a:solidFill>
                  <a:srgbClr val="003366"/>
                </a:solidFill>
                <a:effectLst>
                  <a:outerShdw blurRad="38100" dist="38100" dir="2700000" algn="tl">
                    <a:srgbClr val="000000">
                      <a:alpha val="43137"/>
                    </a:srgbClr>
                  </a:outerShdw>
                </a:effectLst>
              </a:rPr>
              <a:t> Đức Maria được rước lên trời, muôn vàn thiên sứ hoan hỷ mừng vui. </a:t>
            </a:r>
            <a:r>
              <a:rPr lang="en-US" sz="6000" b="1" u="sng" smtClean="0">
                <a:solidFill>
                  <a:srgbClr val="C00000"/>
                </a:solidFill>
                <a:effectLst>
                  <a:outerShdw blurRad="38100" dist="38100" dir="2700000" algn="tl">
                    <a:srgbClr val="000000">
                      <a:alpha val="43137"/>
                    </a:srgbClr>
                  </a:outerShdw>
                </a:effectLst>
              </a:rPr>
              <a:t>Alleluia.</a:t>
            </a:r>
            <a:endParaRPr lang="en-US" sz="60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7200" b="1" u="sng" smtClean="0">
                <a:solidFill>
                  <a:srgbClr val="C00000"/>
                </a:solidFill>
                <a:effectLst>
                  <a:outerShdw blurRad="38100" dist="38100" dir="2700000" algn="tl">
                    <a:srgbClr val="000000">
                      <a:alpha val="43137"/>
                    </a:srgbClr>
                  </a:outerShdw>
                </a:effectLst>
              </a:rPr>
              <a:t>Đáp ca:</a:t>
            </a:r>
            <a:r>
              <a:rPr lang="en-US" sz="7200" b="1" smtClean="0">
                <a:solidFill>
                  <a:srgbClr val="C00000"/>
                </a:solidFill>
                <a:effectLst>
                  <a:outerShdw blurRad="38100" dist="38100" dir="2700000" algn="tl">
                    <a:srgbClr val="000000">
                      <a:alpha val="43137"/>
                    </a:srgbClr>
                  </a:outerShdw>
                </a:effectLst>
              </a:rPr>
              <a:t> </a:t>
            </a:r>
            <a:r>
              <a:rPr lang="en-US" sz="7200" b="1" smtClean="0">
                <a:solidFill>
                  <a:srgbClr val="003366"/>
                </a:solidFill>
                <a:effectLst>
                  <a:outerShdw blurRad="38100" dist="38100" dir="2700000" algn="tl">
                    <a:srgbClr val="000000">
                      <a:alpha val="43137"/>
                    </a:srgbClr>
                  </a:outerShdw>
                </a:effectLst>
              </a:rPr>
              <a:t>Hát lên mừng Chúa một bài ca mới, vì Người đã thực hiện bao kỳ công.</a:t>
            </a:r>
            <a:endParaRPr lang="en-US" sz="72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6000" b="1" smtClean="0">
                <a:solidFill>
                  <a:srgbClr val="003366"/>
                </a:solidFill>
                <a:effectLst>
                  <a:outerShdw blurRad="38100" dist="38100" dir="2700000" algn="tl">
                    <a:srgbClr val="000000">
                      <a:alpha val="43137"/>
                    </a:srgbClr>
                  </a:outerShdw>
                </a:effectLst>
              </a:rPr>
              <a:t>NGÀY 24-08</a:t>
            </a:r>
            <a:br>
              <a:rPr lang="en-US" sz="6000" b="1" smtClean="0">
                <a:solidFill>
                  <a:srgbClr val="003366"/>
                </a:solidFill>
                <a:effectLst>
                  <a:outerShdw blurRad="38100" dist="38100" dir="2700000" algn="tl">
                    <a:srgbClr val="000000">
                      <a:alpha val="43137"/>
                    </a:srgbClr>
                  </a:outerShdw>
                </a:effectLst>
              </a:rPr>
            </a:br>
            <a:r>
              <a:rPr lang="en-US" sz="4800" b="1" smtClean="0">
                <a:solidFill>
                  <a:srgbClr val="C00000"/>
                </a:solidFill>
                <a:effectLst>
                  <a:outerShdw blurRad="38100" dist="38100" dir="2700000" algn="tl">
                    <a:srgbClr val="000000">
                      <a:alpha val="43137"/>
                    </a:srgbClr>
                  </a:outerShdw>
                </a:effectLst>
              </a:rPr>
              <a:t>THÁNH BATÔLÔMÊÔ TÔNG ĐỒ</a:t>
            </a:r>
            <a:r>
              <a:rPr lang="en-US" sz="4800" b="1" smtClean="0">
                <a:solidFill>
                  <a:srgbClr val="003366"/>
                </a:solidFill>
                <a:effectLst>
                  <a:outerShdw blurRad="38100" dist="38100" dir="2700000" algn="tl">
                    <a:srgbClr val="000000">
                      <a:alpha val="43137"/>
                    </a:srgbClr>
                  </a:outerShdw>
                </a:effectLst>
              </a:rPr>
              <a:t/>
            </a:r>
            <a:br>
              <a:rPr lang="en-US" sz="4800" b="1" smtClean="0">
                <a:solidFill>
                  <a:srgbClr val="003366"/>
                </a:solidFill>
                <a:effectLst>
                  <a:outerShdw blurRad="38100" dist="38100" dir="2700000" algn="tl">
                    <a:srgbClr val="000000">
                      <a:alpha val="43137"/>
                    </a:srgbClr>
                  </a:outerShdw>
                </a:effectLst>
              </a:rPr>
            </a:br>
            <a:r>
              <a:rPr lang="en-US" sz="4800" b="1" smtClean="0">
                <a:solidFill>
                  <a:srgbClr val="003366"/>
                </a:solidFill>
                <a:effectLst>
                  <a:outerShdw blurRad="38100" dist="38100" dir="2700000" algn="tl">
                    <a:srgbClr val="000000">
                      <a:alpha val="43137"/>
                    </a:srgbClr>
                  </a:outerShdw>
                </a:effectLst>
              </a:rPr>
              <a:t>LỄ KÍNH </a:t>
            </a:r>
            <a:endParaRPr lang="en-US" sz="48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6600" b="1" u="sng" smtClean="0">
                <a:solidFill>
                  <a:srgbClr val="C00000"/>
                </a:solidFill>
                <a:effectLst>
                  <a:outerShdw blurRad="38100" dist="38100" dir="2700000" algn="tl">
                    <a:srgbClr val="000000">
                      <a:alpha val="43137"/>
                    </a:srgbClr>
                  </a:outerShdw>
                </a:effectLst>
              </a:rPr>
              <a:t>Đáp ca:</a:t>
            </a:r>
            <a:r>
              <a:rPr lang="en-US" sz="6600" b="1" smtClean="0">
                <a:solidFill>
                  <a:srgbClr val="003366"/>
                </a:solidFill>
                <a:effectLst>
                  <a:outerShdw blurRad="38100" dist="38100" dir="2700000" algn="tl">
                    <a:srgbClr val="000000">
                      <a:alpha val="43137"/>
                    </a:srgbClr>
                  </a:outerShdw>
                </a:effectLst>
              </a:rPr>
              <a:t> Lạy Chúa, kẻ hiếu trung với Chúa, được biết triều đại Người rực rỡ vinh quang.</a:t>
            </a:r>
            <a:endParaRPr lang="en-US" sz="66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6000" b="1" u="sng" smtClean="0">
                <a:solidFill>
                  <a:srgbClr val="C00000"/>
                </a:solidFill>
                <a:effectLst>
                  <a:outerShdw blurRad="38100" dist="38100" dir="2700000" algn="tl">
                    <a:srgbClr val="000000">
                      <a:alpha val="43137"/>
                    </a:srgbClr>
                  </a:outerShdw>
                </a:effectLst>
              </a:rPr>
              <a:t>Alleluia-alleluia:</a:t>
            </a:r>
            <a:r>
              <a:rPr lang="en-US" sz="6000" b="1" smtClean="0">
                <a:solidFill>
                  <a:srgbClr val="003366"/>
                </a:solidFill>
                <a:effectLst>
                  <a:outerShdw blurRad="38100" dist="38100" dir="2700000" algn="tl">
                    <a:srgbClr val="000000">
                      <a:alpha val="43137"/>
                    </a:srgbClr>
                  </a:outerShdw>
                </a:effectLst>
              </a:rPr>
              <a:t> Thưa Thầy, chính Thầy là Con Thiên Chúa, chính Thầy là Vua Ít-ra-en. </a:t>
            </a:r>
            <a:r>
              <a:rPr lang="en-US" sz="6000" b="1" u="sng" smtClean="0">
                <a:solidFill>
                  <a:srgbClr val="C00000"/>
                </a:solidFill>
                <a:effectLst>
                  <a:outerShdw blurRad="38100" dist="38100" dir="2700000" algn="tl">
                    <a:srgbClr val="000000">
                      <a:alpha val="43137"/>
                    </a:srgbClr>
                  </a:outerShdw>
                </a:effectLst>
              </a:rPr>
              <a:t>Alleluia.</a:t>
            </a:r>
            <a:endParaRPr lang="en-US" sz="60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r>
              <a:rPr lang="en-US" sz="6000" b="1" smtClean="0">
                <a:solidFill>
                  <a:srgbClr val="003366"/>
                </a:solidFill>
                <a:effectLst>
                  <a:outerShdw blurRad="38100" dist="38100" dir="2700000" algn="tl">
                    <a:srgbClr val="000000">
                      <a:alpha val="43137"/>
                    </a:srgbClr>
                  </a:outerShdw>
                </a:effectLst>
              </a:rPr>
              <a:t>NGÀY 08-09</a:t>
            </a:r>
            <a:br>
              <a:rPr lang="en-US" sz="6000" b="1" smtClean="0">
                <a:solidFill>
                  <a:srgbClr val="003366"/>
                </a:solidFill>
                <a:effectLst>
                  <a:outerShdw blurRad="38100" dist="38100" dir="2700000" algn="tl">
                    <a:srgbClr val="000000">
                      <a:alpha val="43137"/>
                    </a:srgbClr>
                  </a:outerShdw>
                </a:effectLst>
              </a:rPr>
            </a:br>
            <a:r>
              <a:rPr lang="en-US" b="1" smtClean="0">
                <a:solidFill>
                  <a:srgbClr val="C00000"/>
                </a:solidFill>
                <a:effectLst>
                  <a:outerShdw blurRad="38100" dist="38100" dir="2700000" algn="tl">
                    <a:srgbClr val="000000">
                      <a:alpha val="43137"/>
                    </a:srgbClr>
                  </a:outerShdw>
                </a:effectLst>
              </a:rPr>
              <a:t>SINH NHẬT ĐỨC TRINH NỮ MARIA</a:t>
            </a:r>
            <a:r>
              <a:rPr lang="en-US" sz="6000" b="1" smtClean="0">
                <a:solidFill>
                  <a:srgbClr val="003366"/>
                </a:solidFill>
                <a:effectLst>
                  <a:outerShdw blurRad="38100" dist="38100" dir="2700000" algn="tl">
                    <a:srgbClr val="000000">
                      <a:alpha val="43137"/>
                    </a:srgbClr>
                  </a:outerShdw>
                </a:effectLst>
              </a:rPr>
              <a:t/>
            </a:r>
            <a:br>
              <a:rPr lang="en-US" sz="6000" b="1" smtClean="0">
                <a:solidFill>
                  <a:srgbClr val="003366"/>
                </a:solidFill>
                <a:effectLst>
                  <a:outerShdw blurRad="38100" dist="38100" dir="2700000" algn="tl">
                    <a:srgbClr val="000000">
                      <a:alpha val="43137"/>
                    </a:srgbClr>
                  </a:outerShdw>
                </a:effectLst>
              </a:rPr>
            </a:br>
            <a:r>
              <a:rPr lang="en-US" sz="6000" b="1" smtClean="0">
                <a:solidFill>
                  <a:srgbClr val="003366"/>
                </a:solidFill>
                <a:effectLst>
                  <a:outerShdw blurRad="38100" dist="38100" dir="2700000" algn="tl">
                    <a:srgbClr val="000000">
                      <a:alpha val="43137"/>
                    </a:srgbClr>
                  </a:outerShdw>
                </a:effectLst>
              </a:rPr>
              <a:t>LỄ KÍNH</a:t>
            </a:r>
            <a:endParaRPr lang="en-US" sz="6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6600" b="1" u="sng" smtClean="0">
                <a:solidFill>
                  <a:srgbClr val="C00000"/>
                </a:solidFill>
                <a:effectLst>
                  <a:outerShdw blurRad="38100" dist="38100" dir="2700000" algn="tl">
                    <a:srgbClr val="000000">
                      <a:alpha val="43137"/>
                    </a:srgbClr>
                  </a:outerShdw>
                </a:effectLst>
              </a:rPr>
              <a:t>Đáp ca: </a:t>
            </a:r>
            <a:r>
              <a:rPr lang="en-US" sz="6600" b="1" smtClean="0">
                <a:solidFill>
                  <a:srgbClr val="003366"/>
                </a:solidFill>
                <a:effectLst>
                  <a:outerShdw blurRad="38100" dist="38100" dir="2700000" algn="tl">
                    <a:srgbClr val="000000">
                      <a:alpha val="43137"/>
                    </a:srgbClr>
                  </a:outerShdw>
                </a:effectLst>
              </a:rPr>
              <a:t>Tôi mừng rỡ muôn phần nhờ Đức Chúa.</a:t>
            </a:r>
            <a:endParaRPr lang="en-US" sz="66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4800" b="1" u="sng" smtClean="0">
                <a:solidFill>
                  <a:srgbClr val="C00000"/>
                </a:solidFill>
                <a:effectLst>
                  <a:outerShdw blurRad="38100" dist="38100" dir="2700000" algn="tl">
                    <a:srgbClr val="000000">
                      <a:alpha val="43137"/>
                    </a:srgbClr>
                  </a:outerShdw>
                </a:effectLst>
              </a:rPr>
              <a:t>Alleluia-alleluia:</a:t>
            </a:r>
            <a:r>
              <a:rPr lang="en-US" sz="4800" b="1" smtClean="0">
                <a:solidFill>
                  <a:srgbClr val="003366"/>
                </a:solidFill>
                <a:effectLst>
                  <a:outerShdw blurRad="38100" dist="38100" dir="2700000" algn="tl">
                    <a:srgbClr val="000000">
                      <a:alpha val="43137"/>
                    </a:srgbClr>
                  </a:outerShdw>
                </a:effectLst>
              </a:rPr>
              <a:t> Lạy Đức Maria tinh tuyền thánh thiện, Mẹ diễm phúc dường bao, xứng muôn lời khen ngợi. Vì Mẹ đã sinh hạ Đức Kitô, là mặt trời công chính, là Thiên Chúa chúng con. </a:t>
            </a:r>
            <a:r>
              <a:rPr lang="en-US" sz="4800" b="1" u="sng" smtClean="0">
                <a:solidFill>
                  <a:srgbClr val="C00000"/>
                </a:solidFill>
                <a:effectLst>
                  <a:outerShdw blurRad="38100" dist="38100" dir="2700000" algn="tl">
                    <a:srgbClr val="000000">
                      <a:alpha val="43137"/>
                    </a:srgbClr>
                  </a:outerShdw>
                </a:effectLst>
              </a:rPr>
              <a:t>Alleluia.</a:t>
            </a:r>
            <a:endParaRPr lang="en-US" sz="48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6000" b="1" u="sng" smtClean="0">
                <a:solidFill>
                  <a:srgbClr val="C00000"/>
                </a:solidFill>
                <a:effectLst>
                  <a:outerShdw blurRad="38100" dist="38100" dir="2700000" algn="tl">
                    <a:srgbClr val="000000">
                      <a:alpha val="43137"/>
                    </a:srgbClr>
                  </a:outerShdw>
                </a:effectLst>
              </a:rPr>
              <a:t>Alleluia-alleluia:</a:t>
            </a:r>
            <a:r>
              <a:rPr lang="en-US" sz="6000" b="1" smtClean="0">
                <a:solidFill>
                  <a:srgbClr val="003366"/>
                </a:solidFill>
                <a:effectLst>
                  <a:outerShdw blurRad="38100" dist="38100" dir="2700000" algn="tl">
                    <a:srgbClr val="000000">
                      <a:alpha val="43137"/>
                    </a:srgbClr>
                  </a:outerShdw>
                </a:effectLst>
              </a:rPr>
              <a:t> Kính chào Đức Maria, Mẹ đầy ân sủng, Thiên Chúa ở cùng Mẹ, Mẹ có phúc hơn mọi người nữ. </a:t>
            </a:r>
            <a:r>
              <a:rPr lang="en-US" sz="6000" b="1" u="sng" smtClean="0">
                <a:solidFill>
                  <a:srgbClr val="C00000"/>
                </a:solidFill>
                <a:effectLst>
                  <a:outerShdw blurRad="38100" dist="38100" dir="2700000" algn="tl">
                    <a:srgbClr val="000000">
                      <a:alpha val="43137"/>
                    </a:srgbClr>
                  </a:outerShdw>
                </a:effectLst>
              </a:rPr>
              <a:t>Alleluia.</a:t>
            </a:r>
            <a:endParaRPr lang="en-US" sz="60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6000" b="1" smtClean="0">
                <a:solidFill>
                  <a:srgbClr val="003366"/>
                </a:solidFill>
                <a:effectLst>
                  <a:outerShdw blurRad="38100" dist="38100" dir="2700000" algn="tl">
                    <a:srgbClr val="000000">
                      <a:alpha val="43137"/>
                    </a:srgbClr>
                  </a:outerShdw>
                </a:effectLst>
              </a:rPr>
              <a:t>NGÀY 14-08</a:t>
            </a:r>
            <a:br>
              <a:rPr lang="en-US" sz="6000" b="1" smtClean="0">
                <a:solidFill>
                  <a:srgbClr val="003366"/>
                </a:solidFill>
                <a:effectLst>
                  <a:outerShdw blurRad="38100" dist="38100" dir="2700000" algn="tl">
                    <a:srgbClr val="000000">
                      <a:alpha val="43137"/>
                    </a:srgbClr>
                  </a:outerShdw>
                </a:effectLst>
              </a:rPr>
            </a:br>
            <a:r>
              <a:rPr lang="en-US" sz="6000" b="1" smtClean="0">
                <a:solidFill>
                  <a:srgbClr val="C00000"/>
                </a:solidFill>
                <a:effectLst>
                  <a:outerShdw blurRad="38100" dist="38100" dir="2700000" algn="tl">
                    <a:srgbClr val="000000">
                      <a:alpha val="43137"/>
                    </a:srgbClr>
                  </a:outerShdw>
                </a:effectLst>
              </a:rPr>
              <a:t>SUY TÔN THÁNH GIÁ</a:t>
            </a:r>
            <a:br>
              <a:rPr lang="en-US" sz="6000" b="1" smtClean="0">
                <a:solidFill>
                  <a:srgbClr val="C00000"/>
                </a:solidFill>
                <a:effectLst>
                  <a:outerShdw blurRad="38100" dist="38100" dir="2700000" algn="tl">
                    <a:srgbClr val="000000">
                      <a:alpha val="43137"/>
                    </a:srgbClr>
                  </a:outerShdw>
                </a:effectLst>
              </a:rPr>
            </a:br>
            <a:r>
              <a:rPr lang="en-US" sz="6000" b="1" smtClean="0">
                <a:solidFill>
                  <a:srgbClr val="003366"/>
                </a:solidFill>
                <a:effectLst>
                  <a:outerShdw blurRad="38100" dist="38100" dir="2700000" algn="tl">
                    <a:srgbClr val="000000">
                      <a:alpha val="43137"/>
                    </a:srgbClr>
                  </a:outerShdw>
                </a:effectLst>
              </a:rPr>
              <a:t>LỄ KÍNH</a:t>
            </a:r>
            <a:endParaRPr lang="en-US" sz="6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7200" b="1" u="sng" smtClean="0">
                <a:solidFill>
                  <a:srgbClr val="C00000"/>
                </a:solidFill>
                <a:effectLst>
                  <a:outerShdw blurRad="38100" dist="38100" dir="2700000" algn="tl">
                    <a:srgbClr val="000000">
                      <a:alpha val="43137"/>
                    </a:srgbClr>
                  </a:outerShdw>
                </a:effectLst>
              </a:rPr>
              <a:t>Đáp ca:</a:t>
            </a:r>
            <a:r>
              <a:rPr lang="en-US" sz="7200" b="1" smtClean="0">
                <a:solidFill>
                  <a:srgbClr val="003366"/>
                </a:solidFill>
                <a:effectLst>
                  <a:outerShdw blurRad="38100" dist="38100" dir="2700000" algn="tl">
                    <a:srgbClr val="000000">
                      <a:alpha val="43137"/>
                    </a:srgbClr>
                  </a:outerShdw>
                </a:effectLst>
              </a:rPr>
              <a:t> Anh em đừng lãng quên việc Thiên Chúa làm.</a:t>
            </a:r>
            <a:endParaRPr lang="en-US" sz="72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Autofit/>
          </a:bodyPr>
          <a:lstStyle/>
          <a:p>
            <a:pPr algn="just"/>
            <a:r>
              <a:rPr lang="en-US" sz="6000" b="1" u="sng" smtClean="0">
                <a:solidFill>
                  <a:srgbClr val="C00000"/>
                </a:solidFill>
                <a:effectLst>
                  <a:outerShdw blurRad="38100" dist="38100" dir="2700000" algn="tl">
                    <a:srgbClr val="000000">
                      <a:alpha val="43137"/>
                    </a:srgbClr>
                  </a:outerShdw>
                </a:effectLst>
              </a:rPr>
              <a:t>Alleluia-alleluia:</a:t>
            </a:r>
            <a:r>
              <a:rPr lang="en-US" sz="6000" b="1" smtClean="0">
                <a:solidFill>
                  <a:srgbClr val="003366"/>
                </a:solidFill>
                <a:effectLst>
                  <a:outerShdw blurRad="38100" dist="38100" dir="2700000" algn="tl">
                    <a:srgbClr val="000000">
                      <a:alpha val="43137"/>
                    </a:srgbClr>
                  </a:outerShdw>
                </a:effectLst>
              </a:rPr>
              <a:t> Muôn lạy Chúa Kitô, chúng con tôn thờ và chúc tụng Chúa, đã dùng cây thập giá mà cứu chuộc trần gian. </a:t>
            </a:r>
            <a:r>
              <a:rPr lang="en-US" sz="6000" b="1" u="sng" smtClean="0">
                <a:solidFill>
                  <a:srgbClr val="C00000"/>
                </a:solidFill>
                <a:effectLst>
                  <a:outerShdw blurRad="38100" dist="38100" dir="2700000" algn="tl">
                    <a:srgbClr val="000000">
                      <a:alpha val="43137"/>
                    </a:srgbClr>
                  </a:outerShdw>
                </a:effectLst>
              </a:rPr>
              <a:t>Alleluia.</a:t>
            </a:r>
            <a:endParaRPr lang="en-US" sz="60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r>
              <a:rPr lang="en-US" sz="6600" b="1" smtClean="0">
                <a:solidFill>
                  <a:srgbClr val="003366"/>
                </a:solidFill>
                <a:effectLst>
                  <a:outerShdw blurRad="38100" dist="38100" dir="2700000" algn="tl">
                    <a:srgbClr val="000000">
                      <a:alpha val="43137"/>
                    </a:srgbClr>
                  </a:outerShdw>
                </a:effectLst>
              </a:rPr>
              <a:t>NGÀY 21-09</a:t>
            </a:r>
            <a:br>
              <a:rPr lang="en-US" sz="6600" b="1" smtClean="0">
                <a:solidFill>
                  <a:srgbClr val="003366"/>
                </a:solidFill>
                <a:effectLst>
                  <a:outerShdw blurRad="38100" dist="38100" dir="2700000" algn="tl">
                    <a:srgbClr val="000000">
                      <a:alpha val="43137"/>
                    </a:srgbClr>
                  </a:outerShdw>
                </a:effectLst>
              </a:rPr>
            </a:br>
            <a:r>
              <a:rPr lang="en-US" sz="4800" b="1" smtClean="0">
                <a:solidFill>
                  <a:srgbClr val="C00000"/>
                </a:solidFill>
                <a:effectLst>
                  <a:outerShdw blurRad="38100" dist="38100" dir="2700000" algn="tl">
                    <a:srgbClr val="000000">
                      <a:alpha val="43137"/>
                    </a:srgbClr>
                  </a:outerShdw>
                </a:effectLst>
              </a:rPr>
              <a:t>THÁNH MATTHEU </a:t>
            </a:r>
            <a:br>
              <a:rPr lang="en-US" sz="4800" b="1" smtClean="0">
                <a:solidFill>
                  <a:srgbClr val="C00000"/>
                </a:solidFill>
                <a:effectLst>
                  <a:outerShdw blurRad="38100" dist="38100" dir="2700000" algn="tl">
                    <a:srgbClr val="000000">
                      <a:alpha val="43137"/>
                    </a:srgbClr>
                  </a:outerShdw>
                </a:effectLst>
              </a:rPr>
            </a:br>
            <a:r>
              <a:rPr lang="en-US" sz="4800" b="1" smtClean="0">
                <a:solidFill>
                  <a:srgbClr val="C00000"/>
                </a:solidFill>
                <a:effectLst>
                  <a:outerShdw blurRad="38100" dist="38100" dir="2700000" algn="tl">
                    <a:srgbClr val="000000">
                      <a:alpha val="43137"/>
                    </a:srgbClr>
                  </a:outerShdw>
                </a:effectLst>
              </a:rPr>
              <a:t>TÁC GIẢ SÁCH TIN MỪNG</a:t>
            </a:r>
            <a:r>
              <a:rPr lang="en-US" sz="6600" b="1" smtClean="0">
                <a:solidFill>
                  <a:srgbClr val="003366"/>
                </a:solidFill>
                <a:effectLst>
                  <a:outerShdw blurRad="38100" dist="38100" dir="2700000" algn="tl">
                    <a:srgbClr val="000000">
                      <a:alpha val="43137"/>
                    </a:srgbClr>
                  </a:outerShdw>
                </a:effectLst>
              </a:rPr>
              <a:t/>
            </a:r>
            <a:br>
              <a:rPr lang="en-US" sz="6600" b="1" smtClean="0">
                <a:solidFill>
                  <a:srgbClr val="003366"/>
                </a:solidFill>
                <a:effectLst>
                  <a:outerShdw blurRad="38100" dist="38100" dir="2700000" algn="tl">
                    <a:srgbClr val="000000">
                      <a:alpha val="43137"/>
                    </a:srgbClr>
                  </a:outerShdw>
                </a:effectLst>
              </a:rPr>
            </a:br>
            <a:r>
              <a:rPr lang="en-US" sz="4800" b="1" smtClean="0">
                <a:solidFill>
                  <a:srgbClr val="003366"/>
                </a:solidFill>
                <a:effectLst>
                  <a:outerShdw blurRad="38100" dist="38100" dir="2700000" algn="tl">
                    <a:srgbClr val="000000">
                      <a:alpha val="43137"/>
                    </a:srgbClr>
                  </a:outerShdw>
                </a:effectLst>
              </a:rPr>
              <a:t>LỄ KÍNH</a:t>
            </a:r>
            <a:endParaRPr lang="en-US" sz="66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8000" b="1" u="sng" smtClean="0">
                <a:solidFill>
                  <a:srgbClr val="C00000"/>
                </a:solidFill>
                <a:effectLst>
                  <a:outerShdw blurRad="38100" dist="38100" dir="2700000" algn="tl">
                    <a:srgbClr val="000000">
                      <a:alpha val="43137"/>
                    </a:srgbClr>
                  </a:outerShdw>
                </a:effectLst>
              </a:rPr>
              <a:t>Đáp ca:</a:t>
            </a:r>
            <a:r>
              <a:rPr lang="en-US" sz="8000" b="1" smtClean="0">
                <a:solidFill>
                  <a:srgbClr val="C00000"/>
                </a:solidFill>
                <a:effectLst>
                  <a:outerShdw blurRad="38100" dist="38100" dir="2700000" algn="tl">
                    <a:srgbClr val="000000">
                      <a:alpha val="43137"/>
                    </a:srgbClr>
                  </a:outerShdw>
                </a:effectLst>
              </a:rPr>
              <a:t>    </a:t>
            </a:r>
            <a:r>
              <a:rPr lang="en-US" sz="8000" b="1" smtClean="0">
                <a:solidFill>
                  <a:srgbClr val="003366"/>
                </a:solidFill>
                <a:effectLst>
                  <a:outerShdw blurRad="38100" dist="38100" dir="2700000" algn="tl">
                    <a:srgbClr val="000000">
                      <a:alpha val="43137"/>
                    </a:srgbClr>
                  </a:outerShdw>
                </a:effectLst>
              </a:rPr>
              <a:t> Tiếng các ngài đã vang dội khắp hoàn cầu.</a:t>
            </a:r>
            <a:endParaRPr lang="en-US" sz="8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smtClean="0">
                <a:solidFill>
                  <a:srgbClr val="003366"/>
                </a:solidFill>
                <a:effectLst>
                  <a:outerShdw blurRad="38100" dist="38100" dir="2700000" algn="tl">
                    <a:srgbClr val="000000">
                      <a:alpha val="43137"/>
                    </a:srgbClr>
                  </a:outerShdw>
                </a:effectLst>
              </a:rPr>
              <a:t> Lạy Thiên Chúa, chúng con xin ca ngợi hát mừng, tuyên xưng Ngài là Đức Chúa. Lạy Chúa, bậc tông đồ đồng thanh ca ngợi Chúa.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5400" b="1" smtClean="0">
                <a:solidFill>
                  <a:srgbClr val="003366"/>
                </a:solidFill>
                <a:effectLst>
                  <a:outerShdw blurRad="38100" dist="38100" dir="2700000" algn="tl">
                    <a:srgbClr val="000000">
                      <a:alpha val="43137"/>
                    </a:srgbClr>
                  </a:outerShdw>
                </a:effectLst>
              </a:rPr>
              <a:t>NGÀY 29-09</a:t>
            </a:r>
            <a:br>
              <a:rPr lang="en-US" sz="5400" b="1" smtClean="0">
                <a:solidFill>
                  <a:srgbClr val="003366"/>
                </a:solidFill>
                <a:effectLst>
                  <a:outerShdw blurRad="38100" dist="38100" dir="2700000" algn="tl">
                    <a:srgbClr val="000000">
                      <a:alpha val="43137"/>
                    </a:srgbClr>
                  </a:outerShdw>
                </a:effectLst>
              </a:rPr>
            </a:br>
            <a:r>
              <a:rPr lang="en-US" b="1" smtClean="0">
                <a:solidFill>
                  <a:srgbClr val="C00000"/>
                </a:solidFill>
                <a:effectLst>
                  <a:outerShdw blurRad="38100" dist="38100" dir="2700000" algn="tl">
                    <a:srgbClr val="000000">
                      <a:alpha val="43137"/>
                    </a:srgbClr>
                  </a:outerShdw>
                </a:effectLst>
              </a:rPr>
              <a:t>CÁC TỔNG LÃNH THIÊN THẦN</a:t>
            </a:r>
            <a:br>
              <a:rPr lang="en-US" b="1" smtClean="0">
                <a:solidFill>
                  <a:srgbClr val="C00000"/>
                </a:solidFill>
                <a:effectLst>
                  <a:outerShdw blurRad="38100" dist="38100" dir="2700000" algn="tl">
                    <a:srgbClr val="000000">
                      <a:alpha val="43137"/>
                    </a:srgbClr>
                  </a:outerShdw>
                </a:effectLst>
              </a:rPr>
            </a:br>
            <a:r>
              <a:rPr lang="en-US" b="1" smtClean="0">
                <a:solidFill>
                  <a:srgbClr val="C00000"/>
                </a:solidFill>
                <a:effectLst>
                  <a:outerShdw blurRad="38100" dist="38100" dir="2700000" algn="tl">
                    <a:srgbClr val="000000">
                      <a:alpha val="43137"/>
                    </a:srgbClr>
                  </a:outerShdw>
                </a:effectLst>
              </a:rPr>
              <a:t>MI-CA-EN, GÁP-RI-EN, RA-PHA-EN</a:t>
            </a:r>
            <a:r>
              <a:rPr lang="en-US" sz="5400" b="1" smtClean="0">
                <a:solidFill>
                  <a:srgbClr val="003366"/>
                </a:solidFill>
                <a:effectLst>
                  <a:outerShdw blurRad="38100" dist="38100" dir="2700000" algn="tl">
                    <a:srgbClr val="000000">
                      <a:alpha val="43137"/>
                    </a:srgbClr>
                  </a:outerShdw>
                </a:effectLst>
              </a:rPr>
              <a:t/>
            </a:r>
            <a:br>
              <a:rPr lang="en-US" sz="5400" b="1" smtClean="0">
                <a:solidFill>
                  <a:srgbClr val="003366"/>
                </a:solidFill>
                <a:effectLst>
                  <a:outerShdw blurRad="38100" dist="38100" dir="2700000" algn="tl">
                    <a:srgbClr val="000000">
                      <a:alpha val="43137"/>
                    </a:srgbClr>
                  </a:outerShdw>
                </a:effectLst>
              </a:rPr>
            </a:br>
            <a:r>
              <a:rPr lang="en-US" sz="5400" b="1" smtClean="0">
                <a:solidFill>
                  <a:srgbClr val="003366"/>
                </a:solidFill>
                <a:effectLst>
                  <a:outerShdw blurRad="38100" dist="38100" dir="2700000" algn="tl">
                    <a:srgbClr val="000000">
                      <a:alpha val="43137"/>
                    </a:srgbClr>
                  </a:outerShdw>
                </a:effectLst>
              </a:rPr>
              <a:t>LỄ KÍNH</a:t>
            </a:r>
            <a:endParaRPr lang="en-US" sz="54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7200" b="1" u="sng" smtClean="0">
                <a:solidFill>
                  <a:srgbClr val="C00000"/>
                </a:solidFill>
                <a:effectLst>
                  <a:outerShdw blurRad="38100" dist="38100" dir="2700000" algn="tl">
                    <a:srgbClr val="000000">
                      <a:alpha val="43137"/>
                    </a:srgbClr>
                  </a:outerShdw>
                </a:effectLst>
              </a:rPr>
              <a:t>Đáp ca:</a:t>
            </a:r>
            <a:r>
              <a:rPr lang="en-US" sz="7200" b="1" smtClean="0">
                <a:solidFill>
                  <a:srgbClr val="003366"/>
                </a:solidFill>
                <a:effectLst>
                  <a:outerShdw blurRad="38100" dist="38100" dir="2700000" algn="tl">
                    <a:srgbClr val="000000">
                      <a:alpha val="43137"/>
                    </a:srgbClr>
                  </a:outerShdw>
                </a:effectLst>
              </a:rPr>
              <a:t> Lạy Chúa, giữa chư vị thiên thần, này con xin đàn ca kính Chúa.</a:t>
            </a:r>
            <a:endParaRPr lang="en-US" sz="72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6000" b="1" u="sng" smtClean="0">
                <a:solidFill>
                  <a:srgbClr val="C00000"/>
                </a:solidFill>
                <a:effectLst>
                  <a:outerShdw blurRad="38100" dist="38100" dir="2700000" algn="tl">
                    <a:srgbClr val="000000">
                      <a:alpha val="43137"/>
                    </a:srgbClr>
                  </a:outerShdw>
                </a:effectLst>
              </a:rPr>
              <a:t>Alleluia-alleluia:</a:t>
            </a:r>
            <a:r>
              <a:rPr lang="en-US" sz="6000" b="1" smtClean="0">
                <a:solidFill>
                  <a:srgbClr val="003366"/>
                </a:solidFill>
                <a:effectLst>
                  <a:outerShdw blurRad="38100" dist="38100" dir="2700000" algn="tl">
                    <a:srgbClr val="000000">
                      <a:alpha val="43137"/>
                    </a:srgbClr>
                  </a:outerShdw>
                </a:effectLst>
              </a:rPr>
              <a:t> Chúc tụng Chúa đi, toàn thể thiên binh hằng hầu cận và tuân hành thánh ý. </a:t>
            </a:r>
            <a:r>
              <a:rPr lang="en-US" sz="6000" b="1" u="sng" smtClean="0">
                <a:solidFill>
                  <a:srgbClr val="C00000"/>
                </a:solidFill>
                <a:effectLst>
                  <a:outerShdw blurRad="38100" dist="38100" dir="2700000" algn="tl">
                    <a:srgbClr val="000000">
                      <a:alpha val="43137"/>
                    </a:srgbClr>
                  </a:outerShdw>
                </a:effectLst>
              </a:rPr>
              <a:t>Alleluia.</a:t>
            </a:r>
            <a:endParaRPr lang="en-US" sz="60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r>
              <a:rPr lang="en-US" sz="6000" b="1" smtClean="0">
                <a:solidFill>
                  <a:srgbClr val="003366"/>
                </a:solidFill>
                <a:effectLst>
                  <a:outerShdw blurRad="38100" dist="38100" dir="2700000" algn="tl">
                    <a:srgbClr val="000000">
                      <a:alpha val="43137"/>
                    </a:srgbClr>
                  </a:outerShdw>
                </a:effectLst>
              </a:rPr>
              <a:t>NGÀY 01-10</a:t>
            </a:r>
            <a:br>
              <a:rPr lang="en-US" sz="6000" b="1" smtClean="0">
                <a:solidFill>
                  <a:srgbClr val="003366"/>
                </a:solidFill>
                <a:effectLst>
                  <a:outerShdw blurRad="38100" dist="38100" dir="2700000" algn="tl">
                    <a:srgbClr val="000000">
                      <a:alpha val="43137"/>
                    </a:srgbClr>
                  </a:outerShdw>
                </a:effectLst>
              </a:rPr>
            </a:br>
            <a:r>
              <a:rPr lang="en-US" sz="4800" b="1" smtClean="0">
                <a:solidFill>
                  <a:srgbClr val="C00000"/>
                </a:solidFill>
                <a:effectLst>
                  <a:outerShdw blurRad="38100" dist="38100" dir="2700000" algn="tl">
                    <a:srgbClr val="000000">
                      <a:alpha val="43137"/>
                    </a:srgbClr>
                  </a:outerShdw>
                </a:effectLst>
              </a:rPr>
              <a:t>THÁNH TÊRÊSA HÀI ĐỒNG GIÊSU,</a:t>
            </a:r>
            <a:br>
              <a:rPr lang="en-US" sz="4800" b="1" smtClean="0">
                <a:solidFill>
                  <a:srgbClr val="C00000"/>
                </a:solidFill>
                <a:effectLst>
                  <a:outerShdw blurRad="38100" dist="38100" dir="2700000" algn="tl">
                    <a:srgbClr val="000000">
                      <a:alpha val="43137"/>
                    </a:srgbClr>
                  </a:outerShdw>
                </a:effectLst>
              </a:rPr>
            </a:br>
            <a:r>
              <a:rPr lang="en-US" sz="4800" b="1" smtClean="0">
                <a:solidFill>
                  <a:srgbClr val="C00000"/>
                </a:solidFill>
                <a:effectLst>
                  <a:outerShdw blurRad="38100" dist="38100" dir="2700000" algn="tl">
                    <a:srgbClr val="000000">
                      <a:alpha val="43137"/>
                    </a:srgbClr>
                  </a:outerShdw>
                </a:effectLst>
              </a:rPr>
              <a:t>TRINH NỮ, TIẾN SĨ HỘI THÁNH</a:t>
            </a:r>
            <a:r>
              <a:rPr lang="en-US" sz="4800" b="1" smtClean="0">
                <a:solidFill>
                  <a:srgbClr val="003366"/>
                </a:solidFill>
                <a:effectLst>
                  <a:outerShdw blurRad="38100" dist="38100" dir="2700000" algn="tl">
                    <a:srgbClr val="000000">
                      <a:alpha val="43137"/>
                    </a:srgbClr>
                  </a:outerShdw>
                </a:effectLst>
              </a:rPr>
              <a:t/>
            </a:r>
            <a:br>
              <a:rPr lang="en-US" sz="4800" b="1" smtClean="0">
                <a:solidFill>
                  <a:srgbClr val="003366"/>
                </a:solidFill>
                <a:effectLst>
                  <a:outerShdw blurRad="38100" dist="38100" dir="2700000" algn="tl">
                    <a:srgbClr val="000000">
                      <a:alpha val="43137"/>
                    </a:srgbClr>
                  </a:outerShdw>
                </a:effectLst>
              </a:rPr>
            </a:br>
            <a:r>
              <a:rPr lang="en-US" sz="4800" b="1" smtClean="0">
                <a:solidFill>
                  <a:srgbClr val="003366"/>
                </a:solidFill>
                <a:effectLst>
                  <a:outerShdw blurRad="38100" dist="38100" dir="2700000" algn="tl">
                    <a:srgbClr val="000000">
                      <a:alpha val="43137"/>
                    </a:srgbClr>
                  </a:outerShdw>
                </a:effectLst>
              </a:rPr>
              <a:t>LỄ KÍNH </a:t>
            </a:r>
            <a:endParaRPr lang="en-US" sz="48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7200" b="1" u="sng" smtClean="0">
                <a:solidFill>
                  <a:srgbClr val="C00000"/>
                </a:solidFill>
                <a:effectLst>
                  <a:outerShdw blurRad="38100" dist="38100" dir="2700000" algn="tl">
                    <a:srgbClr val="000000">
                      <a:alpha val="43137"/>
                    </a:srgbClr>
                  </a:outerShdw>
                </a:effectLst>
              </a:rPr>
              <a:t>Đáp ca:</a:t>
            </a:r>
            <a:r>
              <a:rPr lang="en-US" sz="7200" b="1" smtClean="0">
                <a:solidFill>
                  <a:srgbClr val="003366"/>
                </a:solidFill>
                <a:effectLst>
                  <a:outerShdw blurRad="38100" dist="38100" dir="2700000" algn="tl">
                    <a:srgbClr val="000000">
                      <a:alpha val="43137"/>
                    </a:srgbClr>
                  </a:outerShdw>
                </a:effectLst>
              </a:rPr>
              <a:t> Hồn con xin Chúa giữ gìn, nép mình bên Chúa an bình thảnh thơi.</a:t>
            </a:r>
            <a:endParaRPr lang="en-US" sz="72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smtClean="0">
                <a:solidFill>
                  <a:srgbClr val="003366"/>
                </a:solidFill>
                <a:effectLst>
                  <a:outerShdw blurRad="38100" dist="38100" dir="2700000" algn="tl">
                    <a:srgbClr val="000000">
                      <a:alpha val="43137"/>
                    </a:srgbClr>
                  </a:outerShdw>
                </a:effectLst>
              </a:rPr>
              <a:t> Lạy Cha là Chúa Tể trời đất, con xin ngợi khen Cha, vì Cha đã mặc khải mầu nhiệm Nước Trời cho những người bé mọn.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lstStyle/>
          <a:p>
            <a:r>
              <a:rPr lang="en-US" sz="7200" b="1" smtClean="0">
                <a:solidFill>
                  <a:srgbClr val="003366"/>
                </a:solidFill>
                <a:effectLst>
                  <a:outerShdw blurRad="38100" dist="38100" dir="2700000" algn="tl">
                    <a:srgbClr val="000000">
                      <a:alpha val="43137"/>
                    </a:srgbClr>
                  </a:outerShdw>
                </a:effectLst>
              </a:rPr>
              <a:t>NGÀY 09-12</a:t>
            </a:r>
            <a:r>
              <a:rPr lang="en-US" b="1" smtClean="0">
                <a:solidFill>
                  <a:srgbClr val="003366"/>
                </a:solidFill>
                <a:effectLst>
                  <a:outerShdw blurRad="38100" dist="38100" dir="2700000" algn="tl">
                    <a:srgbClr val="000000">
                      <a:alpha val="43137"/>
                    </a:srgbClr>
                  </a:outerShdw>
                </a:effectLst>
              </a:rPr>
              <a:t/>
            </a:r>
            <a:br>
              <a:rPr lang="en-US" b="1" smtClean="0">
                <a:solidFill>
                  <a:srgbClr val="003366"/>
                </a:solidFill>
                <a:effectLst>
                  <a:outerShdw blurRad="38100" dist="38100" dir="2700000" algn="tl">
                    <a:srgbClr val="000000">
                      <a:alpha val="43137"/>
                    </a:srgbClr>
                  </a:outerShdw>
                </a:effectLst>
              </a:rPr>
            </a:br>
            <a:r>
              <a:rPr lang="en-US" sz="3600" b="1" smtClean="0">
                <a:solidFill>
                  <a:srgbClr val="003366"/>
                </a:solidFill>
                <a:effectLst>
                  <a:outerShdw blurRad="38100" dist="38100" dir="2700000" algn="tl">
                    <a:srgbClr val="000000">
                      <a:alpha val="43137"/>
                    </a:srgbClr>
                  </a:outerShdw>
                </a:effectLst>
              </a:rPr>
              <a:t>KỶ NIỆM CUNG HIẾN THÁNH ĐƯỜNG SAIGON</a:t>
            </a:r>
            <a:r>
              <a:rPr lang="en-US" b="1" smtClean="0">
                <a:solidFill>
                  <a:srgbClr val="003366"/>
                </a:solidFill>
                <a:effectLst>
                  <a:outerShdw blurRad="38100" dist="38100" dir="2700000" algn="tl">
                    <a:srgbClr val="000000">
                      <a:alpha val="43137"/>
                    </a:srgbClr>
                  </a:outerShdw>
                </a:effectLst>
              </a:rPr>
              <a:t/>
            </a:r>
            <a:br>
              <a:rPr lang="en-US" b="1" smtClean="0">
                <a:solidFill>
                  <a:srgbClr val="003366"/>
                </a:solidFill>
                <a:effectLst>
                  <a:outerShdw blurRad="38100" dist="38100" dir="2700000" algn="tl">
                    <a:srgbClr val="000000">
                      <a:alpha val="43137"/>
                    </a:srgbClr>
                  </a:outerShdw>
                </a:effectLst>
              </a:rPr>
            </a:br>
            <a:r>
              <a:rPr lang="en-US" sz="6000" b="1" smtClean="0">
                <a:solidFill>
                  <a:srgbClr val="003366"/>
                </a:solidFill>
                <a:effectLst>
                  <a:outerShdw blurRad="38100" dist="38100" dir="2700000" algn="tl">
                    <a:srgbClr val="000000">
                      <a:alpha val="43137"/>
                    </a:srgbClr>
                  </a:outerShdw>
                </a:effectLst>
              </a:rPr>
              <a:t>LỄ KÍNH</a:t>
            </a:r>
            <a:endParaRPr lang="en-US" sz="88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6000" b="1" smtClean="0">
                <a:solidFill>
                  <a:srgbClr val="003366"/>
                </a:solidFill>
                <a:effectLst>
                  <a:outerShdw blurRad="38100" dist="38100" dir="2700000" algn="tl">
                    <a:srgbClr val="000000">
                      <a:alpha val="43137"/>
                    </a:srgbClr>
                  </a:outerShdw>
                </a:effectLst>
              </a:rPr>
              <a:t>NGÀY 18-10</a:t>
            </a:r>
            <a:br>
              <a:rPr lang="en-US" sz="6000" b="1" smtClean="0">
                <a:solidFill>
                  <a:srgbClr val="003366"/>
                </a:solidFill>
                <a:effectLst>
                  <a:outerShdw blurRad="38100" dist="38100" dir="2700000" algn="tl">
                    <a:srgbClr val="000000">
                      <a:alpha val="43137"/>
                    </a:srgbClr>
                  </a:outerShdw>
                </a:effectLst>
              </a:rPr>
            </a:br>
            <a:r>
              <a:rPr lang="en-US" sz="4000" b="1" smtClean="0">
                <a:solidFill>
                  <a:srgbClr val="C00000"/>
                </a:solidFill>
                <a:effectLst>
                  <a:outerShdw blurRad="38100" dist="38100" dir="2700000" algn="tl">
                    <a:srgbClr val="000000">
                      <a:alpha val="43137"/>
                    </a:srgbClr>
                  </a:outerShdw>
                </a:effectLst>
              </a:rPr>
              <a:t>THÁNH LUCA, TÁC GIẢ SÁCH TIN MỪNG</a:t>
            </a:r>
            <a:r>
              <a:rPr lang="en-US" sz="6000" b="1" smtClean="0">
                <a:solidFill>
                  <a:srgbClr val="003366"/>
                </a:solidFill>
                <a:effectLst>
                  <a:outerShdw blurRad="38100" dist="38100" dir="2700000" algn="tl">
                    <a:srgbClr val="000000">
                      <a:alpha val="43137"/>
                    </a:srgbClr>
                  </a:outerShdw>
                </a:effectLst>
              </a:rPr>
              <a:t/>
            </a:r>
            <a:br>
              <a:rPr lang="en-US" sz="6000" b="1" smtClean="0">
                <a:solidFill>
                  <a:srgbClr val="003366"/>
                </a:solidFill>
                <a:effectLst>
                  <a:outerShdw blurRad="38100" dist="38100" dir="2700000" algn="tl">
                    <a:srgbClr val="000000">
                      <a:alpha val="43137"/>
                    </a:srgbClr>
                  </a:outerShdw>
                </a:effectLst>
              </a:rPr>
            </a:br>
            <a:r>
              <a:rPr lang="en-US" sz="4800" b="1" smtClean="0">
                <a:solidFill>
                  <a:srgbClr val="003366"/>
                </a:solidFill>
                <a:effectLst>
                  <a:outerShdw blurRad="38100" dist="38100" dir="2700000" algn="tl">
                    <a:srgbClr val="000000">
                      <a:alpha val="43137"/>
                    </a:srgbClr>
                  </a:outerShdw>
                </a:effectLst>
              </a:rPr>
              <a:t>LỄ KÍNH</a:t>
            </a:r>
            <a:endParaRPr lang="en-US" sz="48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6600" b="1" u="sng" smtClean="0">
                <a:solidFill>
                  <a:srgbClr val="C00000"/>
                </a:solidFill>
                <a:effectLst>
                  <a:outerShdw blurRad="38100" dist="38100" dir="2700000" algn="tl">
                    <a:srgbClr val="000000">
                      <a:alpha val="43137"/>
                    </a:srgbClr>
                  </a:outerShdw>
                </a:effectLst>
              </a:rPr>
              <a:t>Đáp ca:</a:t>
            </a:r>
            <a:r>
              <a:rPr lang="en-US" sz="6600" b="1" smtClean="0">
                <a:solidFill>
                  <a:srgbClr val="003366"/>
                </a:solidFill>
                <a:effectLst>
                  <a:outerShdw blurRad="38100" dist="38100" dir="2700000" algn="tl">
                    <a:srgbClr val="000000">
                      <a:alpha val="43137"/>
                    </a:srgbClr>
                  </a:outerShdw>
                </a:effectLst>
              </a:rPr>
              <a:t> Lạy Chúa kẻ hiếu trung với Chúa được biết triều đại Ngài rực rỡ vinh quang.</a:t>
            </a:r>
            <a:endParaRPr lang="en-US" sz="66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smtClean="0">
                <a:solidFill>
                  <a:srgbClr val="003366"/>
                </a:solidFill>
                <a:effectLst>
                  <a:outerShdw blurRad="38100" dist="38100" dir="2700000" algn="tl">
                    <a:srgbClr val="000000">
                      <a:alpha val="43137"/>
                    </a:srgbClr>
                  </a:outerShdw>
                </a:effectLst>
              </a:rPr>
              <a:t> Chúa nói: Chính Thầy đã chọn anh em từ giữa thế gian, để anh em ra đi, sinh được hoa trái, và hoa trái của anh em tồn tại.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r>
              <a:rPr lang="en-US" sz="6000" b="1" smtClean="0">
                <a:solidFill>
                  <a:srgbClr val="003366"/>
                </a:solidFill>
                <a:effectLst>
                  <a:outerShdw blurRad="38100" dist="38100" dir="2700000" algn="tl">
                    <a:srgbClr val="000000">
                      <a:alpha val="43137"/>
                    </a:srgbClr>
                  </a:outerShdw>
                </a:effectLst>
              </a:rPr>
              <a:t>NGÀY 28-10</a:t>
            </a:r>
            <a:br>
              <a:rPr lang="en-US" sz="6000" b="1" smtClean="0">
                <a:solidFill>
                  <a:srgbClr val="003366"/>
                </a:solidFill>
                <a:effectLst>
                  <a:outerShdw blurRad="38100" dist="38100" dir="2700000" algn="tl">
                    <a:srgbClr val="000000">
                      <a:alpha val="43137"/>
                    </a:srgbClr>
                  </a:outerShdw>
                </a:effectLst>
              </a:rPr>
            </a:br>
            <a:r>
              <a:rPr lang="en-US" sz="6000" b="1" smtClean="0">
                <a:solidFill>
                  <a:srgbClr val="C00000"/>
                </a:solidFill>
                <a:effectLst>
                  <a:outerShdw blurRad="38100" dist="38100" dir="2700000" algn="tl">
                    <a:srgbClr val="000000">
                      <a:alpha val="43137"/>
                    </a:srgbClr>
                  </a:outerShdw>
                </a:effectLst>
              </a:rPr>
              <a:t>THÁNH GIUĐA TÔNG ĐỒ</a:t>
            </a:r>
            <a:r>
              <a:rPr lang="en-US" sz="6000" b="1" smtClean="0">
                <a:solidFill>
                  <a:srgbClr val="003366"/>
                </a:solidFill>
                <a:effectLst>
                  <a:outerShdw blurRad="38100" dist="38100" dir="2700000" algn="tl">
                    <a:srgbClr val="000000">
                      <a:alpha val="43137"/>
                    </a:srgbClr>
                  </a:outerShdw>
                </a:effectLst>
              </a:rPr>
              <a:t/>
            </a:r>
            <a:br>
              <a:rPr lang="en-US" sz="6000" b="1" smtClean="0">
                <a:solidFill>
                  <a:srgbClr val="003366"/>
                </a:solidFill>
                <a:effectLst>
                  <a:outerShdw blurRad="38100" dist="38100" dir="2700000" algn="tl">
                    <a:srgbClr val="000000">
                      <a:alpha val="43137"/>
                    </a:srgbClr>
                  </a:outerShdw>
                </a:effectLst>
              </a:rPr>
            </a:br>
            <a:r>
              <a:rPr lang="en-US" sz="6000" b="1" smtClean="0">
                <a:solidFill>
                  <a:srgbClr val="003366"/>
                </a:solidFill>
                <a:effectLst>
                  <a:outerShdw blurRad="38100" dist="38100" dir="2700000" algn="tl">
                    <a:srgbClr val="000000">
                      <a:alpha val="43137"/>
                    </a:srgbClr>
                  </a:outerShdw>
                </a:effectLst>
              </a:rPr>
              <a:t>LỄ KÍNH</a:t>
            </a:r>
            <a:endParaRPr lang="en-US" sz="6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8000" b="1" u="sng" smtClean="0">
                <a:solidFill>
                  <a:srgbClr val="C00000"/>
                </a:solidFill>
                <a:effectLst>
                  <a:outerShdw blurRad="38100" dist="38100" dir="2700000" algn="tl">
                    <a:srgbClr val="000000">
                      <a:alpha val="43137"/>
                    </a:srgbClr>
                  </a:outerShdw>
                </a:effectLst>
              </a:rPr>
              <a:t>Đáp ca:</a:t>
            </a:r>
            <a:r>
              <a:rPr lang="en-US" sz="8000" b="1" smtClean="0">
                <a:solidFill>
                  <a:srgbClr val="C00000"/>
                </a:solidFill>
                <a:effectLst>
                  <a:outerShdw blurRad="38100" dist="38100" dir="2700000" algn="tl">
                    <a:srgbClr val="000000">
                      <a:alpha val="43137"/>
                    </a:srgbClr>
                  </a:outerShdw>
                </a:effectLst>
              </a:rPr>
              <a:t> </a:t>
            </a:r>
            <a:r>
              <a:rPr lang="en-US" sz="8000" b="1" smtClean="0">
                <a:solidFill>
                  <a:srgbClr val="003366"/>
                </a:solidFill>
                <a:effectLst>
                  <a:outerShdw blurRad="38100" dist="38100" dir="2700000" algn="tl">
                    <a:srgbClr val="000000">
                      <a:alpha val="43137"/>
                    </a:srgbClr>
                  </a:outerShdw>
                </a:effectLst>
              </a:rPr>
              <a:t> Tiếng các ngài đã vang dội khắp hoàn cầu.</a:t>
            </a:r>
            <a:endParaRPr lang="en-US" sz="8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smtClean="0">
                <a:solidFill>
                  <a:srgbClr val="003366"/>
                </a:solidFill>
                <a:effectLst>
                  <a:outerShdw blurRad="38100" dist="38100" dir="2700000" algn="tl">
                    <a:srgbClr val="000000">
                      <a:alpha val="43137"/>
                    </a:srgbClr>
                  </a:outerShdw>
                </a:effectLst>
              </a:rPr>
              <a:t> Lạy Thiên Chúa, chúng con xin ca ngợi hát mừng, tuyên xưng Ngài là Đức Chúa. Lạy Chúa, bậc tông đồ đồng thanh ca ngợi Chúa.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6600" b="1" smtClean="0">
                <a:solidFill>
                  <a:srgbClr val="003366"/>
                </a:solidFill>
                <a:effectLst>
                  <a:outerShdw blurRad="38100" dist="38100" dir="2700000" algn="tl">
                    <a:srgbClr val="000000">
                      <a:alpha val="43137"/>
                    </a:srgbClr>
                  </a:outerShdw>
                </a:effectLst>
              </a:rPr>
              <a:t>NGÀY 01-11</a:t>
            </a:r>
            <a:br>
              <a:rPr lang="en-US" sz="6600" b="1" smtClean="0">
                <a:solidFill>
                  <a:srgbClr val="003366"/>
                </a:solidFill>
                <a:effectLst>
                  <a:outerShdw blurRad="38100" dist="38100" dir="2700000" algn="tl">
                    <a:srgbClr val="000000">
                      <a:alpha val="43137"/>
                    </a:srgbClr>
                  </a:outerShdw>
                </a:effectLst>
              </a:rPr>
            </a:br>
            <a:r>
              <a:rPr lang="en-US" sz="6600" b="1" smtClean="0">
                <a:solidFill>
                  <a:srgbClr val="C00000"/>
                </a:solidFill>
                <a:effectLst>
                  <a:outerShdw blurRad="38100" dist="38100" dir="2700000" algn="tl">
                    <a:srgbClr val="000000">
                      <a:alpha val="43137"/>
                    </a:srgbClr>
                  </a:outerShdw>
                </a:effectLst>
              </a:rPr>
              <a:t>CÁC THÁNH NAM NỮ</a:t>
            </a:r>
            <a:r>
              <a:rPr lang="en-US" sz="6600" b="1" smtClean="0">
                <a:solidFill>
                  <a:srgbClr val="003366"/>
                </a:solidFill>
                <a:effectLst>
                  <a:outerShdw blurRad="38100" dist="38100" dir="2700000" algn="tl">
                    <a:srgbClr val="000000">
                      <a:alpha val="43137"/>
                    </a:srgbClr>
                  </a:outerShdw>
                </a:effectLst>
              </a:rPr>
              <a:t/>
            </a:r>
            <a:br>
              <a:rPr lang="en-US" sz="6600" b="1" smtClean="0">
                <a:solidFill>
                  <a:srgbClr val="003366"/>
                </a:solidFill>
                <a:effectLst>
                  <a:outerShdw blurRad="38100" dist="38100" dir="2700000" algn="tl">
                    <a:srgbClr val="000000">
                      <a:alpha val="43137"/>
                    </a:srgbClr>
                  </a:outerShdw>
                </a:effectLst>
              </a:rPr>
            </a:br>
            <a:r>
              <a:rPr lang="en-US" sz="6600" b="1" smtClean="0">
                <a:solidFill>
                  <a:srgbClr val="003366"/>
                </a:solidFill>
                <a:effectLst>
                  <a:outerShdw blurRad="38100" dist="38100" dir="2700000" algn="tl">
                    <a:srgbClr val="000000">
                      <a:alpha val="43137"/>
                    </a:srgbClr>
                  </a:outerShdw>
                </a:effectLst>
              </a:rPr>
              <a:t>LỄ TRỌNG</a:t>
            </a:r>
            <a:endParaRPr lang="en-US" sz="66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6600" b="1" u="sng" smtClean="0">
                <a:solidFill>
                  <a:srgbClr val="C00000"/>
                </a:solidFill>
                <a:effectLst>
                  <a:outerShdw blurRad="38100" dist="38100" dir="2700000" algn="tl">
                    <a:srgbClr val="000000">
                      <a:alpha val="43137"/>
                    </a:srgbClr>
                  </a:outerShdw>
                </a:effectLst>
              </a:rPr>
              <a:t>Đáp ca:</a:t>
            </a:r>
            <a:r>
              <a:rPr lang="en-US" sz="6600" b="1" smtClean="0">
                <a:solidFill>
                  <a:srgbClr val="003366"/>
                </a:solidFill>
                <a:effectLst>
                  <a:outerShdw blurRad="38100" dist="38100" dir="2700000" algn="tl">
                    <a:srgbClr val="000000">
                      <a:alpha val="43137"/>
                    </a:srgbClr>
                  </a:outerShdw>
                </a:effectLst>
              </a:rPr>
              <a:t> Lạy Chúa, đây chính là dòng dõi những kẻ tìm kiếm thánh nhan Ngài.</a:t>
            </a:r>
            <a:endParaRPr lang="en-US" sz="66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smtClean="0">
                <a:solidFill>
                  <a:srgbClr val="003366"/>
                </a:solidFill>
                <a:effectLst>
                  <a:outerShdw blurRad="38100" dist="38100" dir="2700000" algn="tl">
                    <a:srgbClr val="000000">
                      <a:alpha val="43137"/>
                    </a:srgbClr>
                  </a:outerShdw>
                </a:effectLst>
              </a:rPr>
              <a:t> Chúa nói: Tất cả những ai đang vất vả mang gánh nặng nề, hãy đến cùng tôi, tôi sẽ cho nghỉ ngơi bồi dưỡng.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lstStyle/>
          <a:p>
            <a:r>
              <a:rPr lang="en-US" b="1" smtClean="0">
                <a:solidFill>
                  <a:srgbClr val="003366"/>
                </a:solidFill>
              </a:rPr>
              <a:t>Ngày 02-11</a:t>
            </a:r>
            <a:br>
              <a:rPr lang="en-US" b="1" smtClean="0">
                <a:solidFill>
                  <a:srgbClr val="003366"/>
                </a:solidFill>
              </a:rPr>
            </a:br>
            <a:r>
              <a:rPr lang="en-US" b="1" smtClean="0">
                <a:solidFill>
                  <a:srgbClr val="003366"/>
                </a:solidFill>
              </a:rPr>
              <a:t>cầu cho các tín hữu đã qua đời</a:t>
            </a:r>
            <a:br>
              <a:rPr lang="en-US" b="1" smtClean="0">
                <a:solidFill>
                  <a:srgbClr val="003366"/>
                </a:solidFill>
              </a:rPr>
            </a:br>
            <a:endParaRPr lang="en-US" b="1">
              <a:solidFill>
                <a:srgbClr val="003366"/>
              </a:solidFill>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r>
              <a:rPr lang="en-US" sz="6600" b="1" smtClean="0">
                <a:solidFill>
                  <a:srgbClr val="003366"/>
                </a:solidFill>
                <a:effectLst>
                  <a:outerShdw blurRad="38100" dist="38100" dir="2700000" algn="tl">
                    <a:srgbClr val="000000">
                      <a:alpha val="43137"/>
                    </a:srgbClr>
                  </a:outerShdw>
                </a:effectLst>
              </a:rPr>
              <a:t>NGÀY 09-11</a:t>
            </a:r>
            <a:br>
              <a:rPr lang="en-US" sz="6600" b="1" smtClean="0">
                <a:solidFill>
                  <a:srgbClr val="003366"/>
                </a:solidFill>
                <a:effectLst>
                  <a:outerShdw blurRad="38100" dist="38100" dir="2700000" algn="tl">
                    <a:srgbClr val="000000">
                      <a:alpha val="43137"/>
                    </a:srgbClr>
                  </a:outerShdw>
                </a:effectLst>
              </a:rPr>
            </a:br>
            <a:r>
              <a:rPr lang="en-US" sz="5400" b="1" smtClean="0">
                <a:solidFill>
                  <a:srgbClr val="C00000"/>
                </a:solidFill>
                <a:effectLst>
                  <a:outerShdw blurRad="38100" dist="38100" dir="2700000" algn="tl">
                    <a:srgbClr val="000000">
                      <a:alpha val="43137"/>
                    </a:srgbClr>
                  </a:outerShdw>
                </a:effectLst>
              </a:rPr>
              <a:t>CUNG HIẾN THÁNH ĐƯỜNG </a:t>
            </a:r>
            <a:br>
              <a:rPr lang="en-US" sz="5400" b="1" smtClean="0">
                <a:solidFill>
                  <a:srgbClr val="C00000"/>
                </a:solidFill>
                <a:effectLst>
                  <a:outerShdw blurRad="38100" dist="38100" dir="2700000" algn="tl">
                    <a:srgbClr val="000000">
                      <a:alpha val="43137"/>
                    </a:srgbClr>
                  </a:outerShdw>
                </a:effectLst>
              </a:rPr>
            </a:br>
            <a:r>
              <a:rPr lang="en-US" sz="5400" b="1" smtClean="0">
                <a:solidFill>
                  <a:srgbClr val="C00000"/>
                </a:solidFill>
                <a:effectLst>
                  <a:outerShdw blurRad="38100" dist="38100" dir="2700000" algn="tl">
                    <a:srgbClr val="000000">
                      <a:alpha val="43137"/>
                    </a:srgbClr>
                  </a:outerShdw>
                </a:effectLst>
              </a:rPr>
              <a:t>THÁNH LA-TÊ-RA-NÔ</a:t>
            </a:r>
            <a:r>
              <a:rPr lang="en-US" sz="5400" b="1" smtClean="0">
                <a:solidFill>
                  <a:srgbClr val="003366"/>
                </a:solidFill>
                <a:effectLst>
                  <a:outerShdw blurRad="38100" dist="38100" dir="2700000" algn="tl">
                    <a:srgbClr val="000000">
                      <a:alpha val="43137"/>
                    </a:srgbClr>
                  </a:outerShdw>
                </a:effectLst>
              </a:rPr>
              <a:t/>
            </a:r>
            <a:br>
              <a:rPr lang="en-US" sz="5400" b="1" smtClean="0">
                <a:solidFill>
                  <a:srgbClr val="003366"/>
                </a:solidFill>
                <a:effectLst>
                  <a:outerShdw blurRad="38100" dist="38100" dir="2700000" algn="tl">
                    <a:srgbClr val="000000">
                      <a:alpha val="43137"/>
                    </a:srgbClr>
                  </a:outerShdw>
                </a:effectLst>
              </a:rPr>
            </a:br>
            <a:r>
              <a:rPr lang="en-US" sz="5400" b="1" smtClean="0">
                <a:solidFill>
                  <a:srgbClr val="003366"/>
                </a:solidFill>
                <a:effectLst>
                  <a:outerShdw blurRad="38100" dist="38100" dir="2700000" algn="tl">
                    <a:srgbClr val="000000">
                      <a:alpha val="43137"/>
                    </a:srgbClr>
                  </a:outerShdw>
                </a:effectLst>
              </a:rPr>
              <a:t>LỄ KÍNH</a:t>
            </a:r>
            <a:endParaRPr lang="en-US" sz="54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95180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8000" b="1" u="sng" smtClean="0">
                <a:solidFill>
                  <a:srgbClr val="C00000"/>
                </a:solidFill>
                <a:effectLst>
                  <a:outerShdw blurRad="38100" dist="38100" dir="2700000" algn="tl">
                    <a:srgbClr val="000000">
                      <a:alpha val="43137"/>
                    </a:srgbClr>
                  </a:outerShdw>
                </a:effectLst>
              </a:rPr>
              <a:t>Đáp ca:</a:t>
            </a:r>
            <a:r>
              <a:rPr lang="en-US" sz="8000" b="1" smtClean="0">
                <a:solidFill>
                  <a:srgbClr val="C00000"/>
                </a:solidFill>
                <a:effectLst>
                  <a:outerShdw blurRad="38100" dist="38100" dir="2700000" algn="tl">
                    <a:srgbClr val="000000">
                      <a:alpha val="43137"/>
                    </a:srgbClr>
                  </a:outerShdw>
                </a:effectLst>
              </a:rPr>
              <a:t> </a:t>
            </a:r>
            <a:r>
              <a:rPr lang="en-US" sz="8000" b="1" smtClean="0">
                <a:solidFill>
                  <a:srgbClr val="003366"/>
                </a:solidFill>
                <a:effectLst>
                  <a:outerShdw blurRad="38100" dist="38100" dir="2700000" algn="tl">
                    <a:srgbClr val="000000">
                      <a:alpha val="43137"/>
                    </a:srgbClr>
                  </a:outerShdw>
                </a:effectLst>
              </a:rPr>
              <a:t>Lạy Chúa Tể càn khôn, Cung điện Ngài xiếc bao khả ái.</a:t>
            </a:r>
            <a:endParaRPr lang="en-US" sz="8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6000" b="1" u="sng" smtClean="0">
                <a:solidFill>
                  <a:srgbClr val="C00000"/>
                </a:solidFill>
                <a:effectLst>
                  <a:outerShdw blurRad="38100" dist="38100" dir="2700000" algn="tl">
                    <a:srgbClr val="000000">
                      <a:alpha val="43137"/>
                    </a:srgbClr>
                  </a:outerShdw>
                </a:effectLst>
              </a:rPr>
              <a:t>Đáp ca:</a:t>
            </a:r>
            <a:r>
              <a:rPr lang="en-US" sz="6000" b="1" smtClean="0">
                <a:solidFill>
                  <a:srgbClr val="003366"/>
                </a:solidFill>
                <a:effectLst>
                  <a:outerShdw blurRad="38100" dist="38100" dir="2700000" algn="tl">
                    <a:srgbClr val="000000">
                      <a:alpha val="43137"/>
                    </a:srgbClr>
                  </a:outerShdw>
                </a:effectLst>
              </a:rPr>
              <a:t> Mọi dòng sông chảy ra bao nhánh đem niềm vui cho thành của Chúa Trời: Đây chính là đền thánh Đấng Tối Cao.</a:t>
            </a:r>
            <a:endParaRPr lang="en-US" sz="6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6000" b="1" u="sng" smtClean="0">
                <a:solidFill>
                  <a:srgbClr val="C00000"/>
                </a:solidFill>
                <a:effectLst>
                  <a:outerShdw blurRad="38100" dist="38100" dir="2700000" algn="tl">
                    <a:srgbClr val="000000">
                      <a:alpha val="43137"/>
                    </a:srgbClr>
                  </a:outerShdw>
                </a:effectLst>
              </a:rPr>
              <a:t>Alleluia-alleluia:</a:t>
            </a:r>
            <a:r>
              <a:rPr lang="en-US" sz="6000" b="1" smtClean="0">
                <a:solidFill>
                  <a:srgbClr val="003366"/>
                </a:solidFill>
                <a:effectLst>
                  <a:outerShdw blurRad="38100" dist="38100" dir="2700000" algn="tl">
                    <a:srgbClr val="000000">
                      <a:alpha val="43137"/>
                    </a:srgbClr>
                  </a:outerShdw>
                </a:effectLst>
              </a:rPr>
              <a:t> Đức Chúa phán: Ta đã chọn và thánh hóa nhà này, để Danh Ta ngự nơi đây đến muôn đời. </a:t>
            </a:r>
            <a:r>
              <a:rPr lang="en-US" sz="6000" b="1" u="sng" smtClean="0">
                <a:solidFill>
                  <a:srgbClr val="C00000"/>
                </a:solidFill>
                <a:effectLst>
                  <a:outerShdw blurRad="38100" dist="38100" dir="2700000" algn="tl">
                    <a:srgbClr val="000000">
                      <a:alpha val="43137"/>
                    </a:srgbClr>
                  </a:outerShdw>
                </a:effectLst>
              </a:rPr>
              <a:t>Alleluia.</a:t>
            </a:r>
            <a:endParaRPr lang="en-US" sz="60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lstStyle/>
          <a:p>
            <a:r>
              <a:rPr lang="en-US" sz="5400" b="1" smtClean="0">
                <a:solidFill>
                  <a:srgbClr val="003366"/>
                </a:solidFill>
                <a:effectLst>
                  <a:outerShdw blurRad="38100" dist="38100" dir="2700000" algn="tl">
                    <a:srgbClr val="000000">
                      <a:alpha val="43137"/>
                    </a:srgbClr>
                  </a:outerShdw>
                </a:effectLst>
              </a:rPr>
              <a:t>NGÀY 18-11</a:t>
            </a:r>
            <a:br>
              <a:rPr lang="en-US" sz="5400" b="1" smtClean="0">
                <a:solidFill>
                  <a:srgbClr val="003366"/>
                </a:solidFill>
                <a:effectLst>
                  <a:outerShdw blurRad="38100" dist="38100" dir="2700000" algn="tl">
                    <a:srgbClr val="000000">
                      <a:alpha val="43137"/>
                    </a:srgbClr>
                  </a:outerShdw>
                </a:effectLst>
              </a:rPr>
            </a:br>
            <a:r>
              <a:rPr lang="en-US" b="1" smtClean="0">
                <a:solidFill>
                  <a:srgbClr val="C00000"/>
                </a:solidFill>
                <a:effectLst>
                  <a:outerShdw blurRad="38100" dist="38100" dir="2700000" algn="tl">
                    <a:srgbClr val="000000">
                      <a:alpha val="43137"/>
                    </a:srgbClr>
                  </a:outerShdw>
                </a:effectLst>
              </a:rPr>
              <a:t>CUNG HIẾN THÁNH ĐƯỜNG</a:t>
            </a:r>
            <a:br>
              <a:rPr lang="en-US" b="1" smtClean="0">
                <a:solidFill>
                  <a:srgbClr val="C00000"/>
                </a:solidFill>
                <a:effectLst>
                  <a:outerShdw blurRad="38100" dist="38100" dir="2700000" algn="tl">
                    <a:srgbClr val="000000">
                      <a:alpha val="43137"/>
                    </a:srgbClr>
                  </a:outerShdw>
                </a:effectLst>
              </a:rPr>
            </a:br>
            <a:r>
              <a:rPr lang="en-US" sz="3200" b="1" smtClean="0">
                <a:solidFill>
                  <a:srgbClr val="C00000"/>
                </a:solidFill>
                <a:effectLst>
                  <a:outerShdw blurRad="38100" dist="38100" dir="2700000" algn="tl">
                    <a:srgbClr val="000000">
                      <a:alpha val="43137"/>
                    </a:srgbClr>
                  </a:outerShdw>
                </a:effectLst>
              </a:rPr>
              <a:t>THÁNH PHÊRÔ VÀ THÁNH ĐƯỜNG THÁNH PHAOLÔ </a:t>
            </a:r>
            <a:r>
              <a:rPr lang="en-US" b="1" smtClean="0">
                <a:solidFill>
                  <a:srgbClr val="003366"/>
                </a:solidFill>
                <a:effectLst>
                  <a:outerShdw blurRad="38100" dist="38100" dir="2700000" algn="tl">
                    <a:srgbClr val="000000">
                      <a:alpha val="43137"/>
                    </a:srgbClr>
                  </a:outerShdw>
                </a:effectLst>
              </a:rPr>
              <a:t/>
            </a:r>
            <a:br>
              <a:rPr lang="en-US" b="1" smtClean="0">
                <a:solidFill>
                  <a:srgbClr val="003366"/>
                </a:solidFill>
                <a:effectLst>
                  <a:outerShdw blurRad="38100" dist="38100" dir="2700000" algn="tl">
                    <a:srgbClr val="000000">
                      <a:alpha val="43137"/>
                    </a:srgbClr>
                  </a:outerShdw>
                </a:effectLst>
              </a:rPr>
            </a:br>
            <a:endParaRPr lang="en-US"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6600" b="1" u="sng" smtClean="0">
                <a:solidFill>
                  <a:srgbClr val="C00000"/>
                </a:solidFill>
                <a:effectLst>
                  <a:outerShdw blurRad="38100" dist="38100" dir="2700000" algn="tl">
                    <a:srgbClr val="000000">
                      <a:alpha val="43137"/>
                    </a:srgbClr>
                  </a:outerShdw>
                </a:effectLst>
              </a:rPr>
              <a:t>Đáp ca:</a:t>
            </a:r>
            <a:r>
              <a:rPr lang="en-US" sz="6600" b="1" smtClean="0">
                <a:solidFill>
                  <a:srgbClr val="003366"/>
                </a:solidFill>
                <a:effectLst>
                  <a:outerShdw blurRad="38100" dist="38100" dir="2700000" algn="tl">
                    <a:srgbClr val="000000">
                      <a:alpha val="43137"/>
                    </a:srgbClr>
                  </a:outerShdw>
                </a:effectLst>
              </a:rPr>
              <a:t> Chúa đã mặc khải đức công chính của Người trước mặt chư dân.</a:t>
            </a:r>
            <a:endParaRPr lang="en-US" sz="66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u="sng" smtClean="0">
                <a:solidFill>
                  <a:srgbClr val="C00000"/>
                </a:solidFill>
                <a:effectLst>
                  <a:outerShdw blurRad="38100" dist="38100" dir="2700000" algn="tl">
                    <a:srgbClr val="000000">
                      <a:alpha val="43137"/>
                    </a:srgbClr>
                  </a:outerShdw>
                </a:effectLst>
              </a:rPr>
              <a:t>Alleluia-alleuia:</a:t>
            </a:r>
            <a:r>
              <a:rPr lang="en-US" sz="5400" b="1" smtClean="0">
                <a:solidFill>
                  <a:srgbClr val="003366"/>
                </a:solidFill>
                <a:effectLst>
                  <a:outerShdw blurRad="38100" dist="38100" dir="2700000" algn="tl">
                    <a:srgbClr val="000000">
                      <a:alpha val="43137"/>
                    </a:srgbClr>
                  </a:outerShdw>
                </a:effectLst>
              </a:rPr>
              <a:t> Lạy Thiên Chúa, chúng con xin ca ngợi hát mừng, tuyên xưng Ngài là Đức Chúa. Lạy Chúa, bậc tông đồ đồng thanh ca ngợi Chúa.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6000" b="1" smtClean="0">
                <a:solidFill>
                  <a:schemeClr val="bg1"/>
                </a:solidFill>
                <a:effectLst>
                  <a:outerShdw blurRad="38100" dist="38100" dir="2700000" algn="tl">
                    <a:srgbClr val="000000">
                      <a:alpha val="43137"/>
                    </a:srgbClr>
                  </a:outerShdw>
                </a:effectLst>
              </a:rPr>
              <a:t>NGÀY 24-11</a:t>
            </a:r>
            <a:r>
              <a:rPr lang="en-US" sz="5400" b="1" smtClean="0">
                <a:solidFill>
                  <a:srgbClr val="003366"/>
                </a:solidFill>
                <a:effectLst>
                  <a:outerShdw blurRad="38100" dist="38100" dir="2700000" algn="tl">
                    <a:srgbClr val="000000">
                      <a:alpha val="43137"/>
                    </a:srgbClr>
                  </a:outerShdw>
                </a:effectLst>
              </a:rPr>
              <a:t/>
            </a:r>
            <a:br>
              <a:rPr lang="en-US" sz="5400" b="1" smtClean="0">
                <a:solidFill>
                  <a:srgbClr val="003366"/>
                </a:solidFill>
                <a:effectLst>
                  <a:outerShdw blurRad="38100" dist="38100" dir="2700000" algn="tl">
                    <a:srgbClr val="000000">
                      <a:alpha val="43137"/>
                    </a:srgbClr>
                  </a:outerShdw>
                </a:effectLst>
              </a:rPr>
            </a:br>
            <a:r>
              <a:rPr lang="en-US" sz="5400" b="1" smtClean="0">
                <a:solidFill>
                  <a:srgbClr val="FFFF00"/>
                </a:solidFill>
                <a:effectLst>
                  <a:outerShdw blurRad="38100" dist="38100" dir="2700000" algn="tl">
                    <a:srgbClr val="000000">
                      <a:alpha val="43137"/>
                    </a:srgbClr>
                  </a:outerShdw>
                </a:effectLst>
              </a:rPr>
              <a:t>THÁNH AN RÊ DŨNG LẠC</a:t>
            </a:r>
            <a:br>
              <a:rPr lang="en-US" sz="5400" b="1" smtClean="0">
                <a:solidFill>
                  <a:srgbClr val="FFFF00"/>
                </a:solidFill>
                <a:effectLst>
                  <a:outerShdw blurRad="38100" dist="38100" dir="2700000" algn="tl">
                    <a:srgbClr val="000000">
                      <a:alpha val="43137"/>
                    </a:srgbClr>
                  </a:outerShdw>
                </a:effectLst>
              </a:rPr>
            </a:br>
            <a:r>
              <a:rPr lang="en-US" sz="5400" b="1" smtClean="0">
                <a:solidFill>
                  <a:srgbClr val="FFFF00"/>
                </a:solidFill>
                <a:effectLst>
                  <a:outerShdw blurRad="38100" dist="38100" dir="2700000" algn="tl">
                    <a:srgbClr val="000000">
                      <a:alpha val="43137"/>
                    </a:srgbClr>
                  </a:outerShdw>
                </a:effectLst>
              </a:rPr>
              <a:t>VÀ CÁC BẠN TỬ ĐẠO</a:t>
            </a:r>
            <a:br>
              <a:rPr lang="en-US" sz="5400" b="1" smtClean="0">
                <a:solidFill>
                  <a:srgbClr val="FFFF00"/>
                </a:solidFill>
                <a:effectLst>
                  <a:outerShdw blurRad="38100" dist="38100" dir="2700000" algn="tl">
                    <a:srgbClr val="000000">
                      <a:alpha val="43137"/>
                    </a:srgbClr>
                  </a:outerShdw>
                </a:effectLst>
              </a:rPr>
            </a:br>
            <a:r>
              <a:rPr lang="en-US" sz="5400" b="1" smtClean="0">
                <a:solidFill>
                  <a:schemeClr val="bg1"/>
                </a:solidFill>
                <a:effectLst>
                  <a:outerShdw blurRad="38100" dist="38100" dir="2700000" algn="tl">
                    <a:srgbClr val="000000">
                      <a:alpha val="43137"/>
                    </a:srgbClr>
                  </a:outerShdw>
                </a:effectLst>
              </a:rPr>
              <a:t>LỄ TRỌNG</a:t>
            </a:r>
            <a:endParaRPr lang="en-US" sz="5400" b="1">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 name="Rectangle 4"/>
          <p:cNvSpPr/>
          <p:nvPr/>
        </p:nvSpPr>
        <p:spPr>
          <a:xfrm>
            <a:off x="0" y="1276351"/>
            <a:ext cx="9143999" cy="286232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cap="none" spc="50" smtClean="0">
                <a:ln w="11430"/>
                <a:solidFill>
                  <a:schemeClr val="bg1"/>
                </a:solidFill>
                <a:effectLst>
                  <a:outerShdw blurRad="38100" dist="38100" dir="2700000" algn="tl">
                    <a:srgbClr val="000000">
                      <a:alpha val="43137"/>
                    </a:srgbClr>
                  </a:outerShdw>
                </a:effectLst>
              </a:rPr>
              <a:t>NGÀY 30-11 </a:t>
            </a:r>
          </a:p>
          <a:p>
            <a:pPr algn="ctr"/>
            <a:r>
              <a:rPr lang="en-US" sz="6000" b="1" cap="none" spc="50" smtClean="0">
                <a:ln w="11430"/>
                <a:solidFill>
                  <a:schemeClr val="bg1"/>
                </a:solidFill>
                <a:effectLst>
                  <a:outerShdw blurRad="38100" dist="38100" dir="2700000" algn="tl">
                    <a:srgbClr val="000000">
                      <a:alpha val="43137"/>
                    </a:srgbClr>
                  </a:outerShdw>
                </a:effectLst>
              </a:rPr>
              <a:t>THÁNH AN-RÊ, TÔNG ĐỒ. </a:t>
            </a:r>
          </a:p>
          <a:p>
            <a:pPr algn="ctr"/>
            <a:r>
              <a:rPr lang="en-US" sz="6000" b="1" cap="none" spc="50" smtClean="0">
                <a:ln w="11430"/>
                <a:solidFill>
                  <a:schemeClr val="bg1"/>
                </a:solidFill>
                <a:effectLst>
                  <a:outerShdw blurRad="38100" dist="38100" dir="2700000" algn="tl">
                    <a:srgbClr val="000000">
                      <a:alpha val="43137"/>
                    </a:srgbClr>
                  </a:outerShdw>
                </a:effectLst>
              </a:rPr>
              <a:t>LỄ KÍNH</a:t>
            </a:r>
            <a:endParaRPr lang="en-US" sz="6000" b="1" cap="none" spc="50">
              <a:ln w="1143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09182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6000" b="1" u="sng" smtClean="0">
                <a:solidFill>
                  <a:srgbClr val="C00000"/>
                </a:solidFill>
                <a:effectLst>
                  <a:outerShdw blurRad="38100" dist="38100" dir="2700000" algn="tl">
                    <a:srgbClr val="000000">
                      <a:alpha val="43137"/>
                    </a:srgbClr>
                  </a:outerShdw>
                </a:effectLst>
              </a:rPr>
              <a:t>Alleluia-alleluia:</a:t>
            </a:r>
            <a:r>
              <a:rPr lang="en-US" sz="6000" b="1" smtClean="0">
                <a:solidFill>
                  <a:srgbClr val="003366"/>
                </a:solidFill>
                <a:effectLst>
                  <a:outerShdw blurRad="38100" dist="38100" dir="2700000" algn="tl">
                    <a:srgbClr val="000000">
                      <a:alpha val="43137"/>
                    </a:srgbClr>
                  </a:outerShdw>
                </a:effectLst>
              </a:rPr>
              <a:t> Chúa nói: trong nhà Thầy, hễ ai xin thì nhận được, ai tìm thì sẽ thấy, ai gõ cửa thì sẽ mở ra cho. </a:t>
            </a:r>
            <a:r>
              <a:rPr lang="en-US" sz="6000" b="1" u="sng" smtClean="0">
                <a:solidFill>
                  <a:srgbClr val="C00000"/>
                </a:solidFill>
                <a:effectLst>
                  <a:outerShdw blurRad="38100" dist="38100" dir="2700000" algn="tl">
                    <a:srgbClr val="000000">
                      <a:alpha val="43137"/>
                    </a:srgbClr>
                  </a:outerShdw>
                </a:effectLst>
              </a:rPr>
              <a:t>Alleluia.</a:t>
            </a:r>
            <a:endParaRPr lang="en-US" sz="60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7200" b="1" u="sng" smtClean="0">
                <a:solidFill>
                  <a:srgbClr val="FFFF00"/>
                </a:solidFill>
                <a:effectLst>
                  <a:outerShdw blurRad="38100" dist="38100" dir="2700000" algn="tl">
                    <a:srgbClr val="000000">
                      <a:alpha val="43137"/>
                    </a:srgbClr>
                  </a:outerShdw>
                </a:effectLst>
              </a:rPr>
              <a:t>Đáp ca:</a:t>
            </a:r>
            <a:r>
              <a:rPr lang="en-US" sz="7200" b="1" smtClean="0">
                <a:solidFill>
                  <a:srgbClr val="003366"/>
                </a:solidFill>
                <a:effectLst>
                  <a:outerShdw blurRad="38100" dist="38100" dir="2700000" algn="tl">
                    <a:srgbClr val="000000">
                      <a:alpha val="43137"/>
                    </a:srgbClr>
                  </a:outerShdw>
                </a:effectLst>
              </a:rPr>
              <a:t>       </a:t>
            </a:r>
            <a:r>
              <a:rPr lang="en-US" sz="7200" b="1" smtClean="0">
                <a:solidFill>
                  <a:schemeClr val="bg1"/>
                </a:solidFill>
                <a:effectLst>
                  <a:outerShdw blurRad="38100" dist="38100" dir="2700000" algn="tl">
                    <a:srgbClr val="000000">
                      <a:alpha val="43137"/>
                    </a:srgbClr>
                  </a:outerShdw>
                </a:effectLst>
              </a:rPr>
              <a:t>Ai ngẹn ngào ra đi giao giống, mùa gặt mai sau khắp khởi mừng.</a:t>
            </a:r>
            <a:endParaRPr lang="en-US" sz="7200" b="1">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6600" b="1" u="sng" smtClean="0">
                <a:solidFill>
                  <a:srgbClr val="FFFF00"/>
                </a:solidFill>
                <a:effectLst>
                  <a:outerShdw blurRad="38100" dist="38100" dir="2700000" algn="tl">
                    <a:srgbClr val="000000">
                      <a:alpha val="43137"/>
                    </a:srgbClr>
                  </a:outerShdw>
                </a:effectLst>
              </a:rPr>
              <a:t>Alleluia-alleluia:</a:t>
            </a:r>
            <a:r>
              <a:rPr lang="en-US" sz="6600" b="1" smtClean="0">
                <a:solidFill>
                  <a:srgbClr val="003366"/>
                </a:solidFill>
                <a:effectLst>
                  <a:outerShdw blurRad="38100" dist="38100" dir="2700000" algn="tl">
                    <a:srgbClr val="000000">
                      <a:alpha val="43137"/>
                    </a:srgbClr>
                  </a:outerShdw>
                </a:effectLst>
              </a:rPr>
              <a:t> </a:t>
            </a:r>
            <a:r>
              <a:rPr lang="en-US" sz="6600" b="1" smtClean="0">
                <a:solidFill>
                  <a:schemeClr val="bg1"/>
                </a:solidFill>
                <a:effectLst>
                  <a:outerShdw blurRad="38100" dist="38100" dir="2700000" algn="tl">
                    <a:srgbClr val="000000">
                      <a:alpha val="43137"/>
                    </a:srgbClr>
                  </a:outerShdw>
                </a:effectLst>
              </a:rPr>
              <a:t>Phúc thay ai bị bách hại vì sống công chính, vì Nước Trời là của họ.</a:t>
            </a:r>
            <a:r>
              <a:rPr lang="en-US" sz="6600" b="1" smtClean="0">
                <a:solidFill>
                  <a:srgbClr val="003366"/>
                </a:solidFill>
                <a:effectLst>
                  <a:outerShdw blurRad="38100" dist="38100" dir="2700000" algn="tl">
                    <a:srgbClr val="000000">
                      <a:alpha val="43137"/>
                    </a:srgbClr>
                  </a:outerShdw>
                </a:effectLst>
              </a:rPr>
              <a:t> </a:t>
            </a:r>
            <a:r>
              <a:rPr lang="en-US" sz="6600" b="1" u="sng" smtClean="0">
                <a:solidFill>
                  <a:srgbClr val="FFFF00"/>
                </a:solidFill>
                <a:effectLst>
                  <a:outerShdw blurRad="38100" dist="38100" dir="2700000" algn="tl">
                    <a:srgbClr val="000000">
                      <a:alpha val="43137"/>
                    </a:srgbClr>
                  </a:outerShdw>
                </a:effectLst>
              </a:rPr>
              <a:t>Alleluia.</a:t>
            </a:r>
            <a:endParaRPr lang="en-US" sz="6600" b="1" u="sng">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 name="Rectangle 4"/>
          <p:cNvSpPr/>
          <p:nvPr/>
        </p:nvSpPr>
        <p:spPr>
          <a:xfrm>
            <a:off x="0" y="1276351"/>
            <a:ext cx="9143999" cy="286232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cap="none" spc="50" smtClean="0">
                <a:ln w="11430"/>
                <a:solidFill>
                  <a:schemeClr val="bg1"/>
                </a:solidFill>
                <a:effectLst>
                  <a:outerShdw blurRad="38100" dist="38100" dir="2700000" algn="tl">
                    <a:srgbClr val="000000">
                      <a:alpha val="43137"/>
                    </a:srgbClr>
                  </a:outerShdw>
                </a:effectLst>
              </a:rPr>
              <a:t>NGÀY 30-11 </a:t>
            </a:r>
          </a:p>
          <a:p>
            <a:pPr algn="ctr"/>
            <a:r>
              <a:rPr lang="en-US" sz="6000" b="1" cap="none" spc="50" smtClean="0">
                <a:ln w="11430"/>
                <a:solidFill>
                  <a:schemeClr val="bg1"/>
                </a:solidFill>
                <a:effectLst>
                  <a:outerShdw blurRad="38100" dist="38100" dir="2700000" algn="tl">
                    <a:srgbClr val="000000">
                      <a:alpha val="43137"/>
                    </a:srgbClr>
                  </a:outerShdw>
                </a:effectLst>
              </a:rPr>
              <a:t>THÁNH AN-RÊ, TÔNG ĐỒ. </a:t>
            </a:r>
          </a:p>
          <a:p>
            <a:pPr algn="ctr"/>
            <a:r>
              <a:rPr lang="en-US" sz="6000" b="1" cap="none" spc="50" smtClean="0">
                <a:ln w="11430"/>
                <a:solidFill>
                  <a:schemeClr val="bg1"/>
                </a:solidFill>
                <a:effectLst>
                  <a:outerShdw blurRad="38100" dist="38100" dir="2700000" algn="tl">
                    <a:srgbClr val="000000">
                      <a:alpha val="43137"/>
                    </a:srgbClr>
                  </a:outerShdw>
                </a:effectLst>
              </a:rPr>
              <a:t>LỄ KÍNH</a:t>
            </a:r>
            <a:endParaRPr lang="en-US" sz="6000" b="1" cap="none" spc="50">
              <a:ln w="1143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47337701"/>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9079757"/>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ormAutofit/>
          </a:bodyPr>
          <a:lstStyle/>
          <a:p>
            <a:pPr algn="just"/>
            <a:r>
              <a:rPr lang="en-US" sz="8800" b="1" u="sng" smtClean="0">
                <a:solidFill>
                  <a:srgbClr val="FFFF00"/>
                </a:solidFill>
                <a:effectLst>
                  <a:outerShdw blurRad="38100" dist="38100" dir="2700000" algn="tl">
                    <a:srgbClr val="000000">
                      <a:alpha val="43137"/>
                    </a:srgbClr>
                  </a:outerShdw>
                </a:effectLst>
              </a:rPr>
              <a:t>Đáp ca:</a:t>
            </a:r>
            <a:r>
              <a:rPr lang="en-US" sz="8800" b="1" smtClean="0">
                <a:solidFill>
                  <a:srgbClr val="FFFF00"/>
                </a:solidFill>
                <a:effectLst>
                  <a:outerShdw blurRad="38100" dist="38100" dir="2700000" algn="tl">
                    <a:srgbClr val="000000">
                      <a:alpha val="43137"/>
                    </a:srgbClr>
                  </a:outerShdw>
                </a:effectLst>
              </a:rPr>
              <a:t> </a:t>
            </a:r>
            <a:r>
              <a:rPr lang="en-US" sz="8800" b="1" smtClean="0">
                <a:solidFill>
                  <a:schemeClr val="bg1"/>
                </a:solidFill>
                <a:effectLst>
                  <a:outerShdw blurRad="38100" dist="38100" dir="2700000" algn="tl">
                    <a:srgbClr val="000000">
                      <a:alpha val="43137"/>
                    </a:srgbClr>
                  </a:outerShdw>
                </a:effectLst>
              </a:rPr>
              <a:t>Tiếng các ngài đã vang dội khắp hoàn cầu.</a:t>
            </a:r>
            <a:endParaRPr lang="en-US" sz="8800" b="1">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72786750"/>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6000" b="1" u="sng" smtClean="0">
                <a:solidFill>
                  <a:srgbClr val="FFFF00"/>
                </a:solidFill>
                <a:effectLst>
                  <a:outerShdw blurRad="38100" dist="38100" dir="2700000" algn="tl">
                    <a:srgbClr val="000000">
                      <a:alpha val="43137"/>
                    </a:srgbClr>
                  </a:outerShdw>
                </a:effectLst>
              </a:rPr>
              <a:t>Alleluia-alleluia:</a:t>
            </a:r>
            <a:r>
              <a:rPr lang="en-US" sz="6000" b="1" smtClean="0">
                <a:solidFill>
                  <a:schemeClr val="bg1"/>
                </a:solidFill>
                <a:effectLst>
                  <a:outerShdw blurRad="38100" dist="38100" dir="2700000" algn="tl">
                    <a:srgbClr val="000000">
                      <a:alpha val="43137"/>
                    </a:srgbClr>
                  </a:outerShdw>
                </a:effectLst>
              </a:rPr>
              <a:t> Chúa nói: Các Anh Hãy theo tôi, tôi sẽ làm cho các anh những kẻ lưới người như lưới cá. </a:t>
            </a:r>
            <a:r>
              <a:rPr lang="en-US" sz="6000" b="1" u="sng" smtClean="0">
                <a:solidFill>
                  <a:srgbClr val="FFFF00"/>
                </a:solidFill>
                <a:effectLst>
                  <a:outerShdw blurRad="38100" dist="38100" dir="2700000" algn="tl">
                    <a:srgbClr val="000000">
                      <a:alpha val="43137"/>
                    </a:srgbClr>
                  </a:outerShdw>
                </a:effectLst>
              </a:rPr>
              <a:t>Alleluia.</a:t>
            </a:r>
            <a:endParaRPr lang="en-US" sz="6000" b="1" u="sng">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87257959"/>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r>
              <a:rPr lang="en-US" sz="6600" b="1" smtClean="0">
                <a:solidFill>
                  <a:srgbClr val="003366"/>
                </a:solidFill>
                <a:effectLst>
                  <a:outerShdw blurRad="38100" dist="38100" dir="2700000" algn="tl">
                    <a:srgbClr val="000000">
                      <a:alpha val="43137"/>
                    </a:srgbClr>
                  </a:outerShdw>
                </a:effectLst>
              </a:rPr>
              <a:t>TẾT TRUNG THU</a:t>
            </a:r>
            <a:endParaRPr lang="en-US" sz="66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7200" b="1" u="sng" smtClean="0">
                <a:solidFill>
                  <a:srgbClr val="C00000"/>
                </a:solidFill>
                <a:effectLst>
                  <a:outerShdw blurRad="38100" dist="38100" dir="2700000" algn="tl">
                    <a:srgbClr val="000000">
                      <a:alpha val="43137"/>
                    </a:srgbClr>
                  </a:outerShdw>
                </a:effectLst>
              </a:rPr>
              <a:t>Đáp ca:</a:t>
            </a:r>
            <a:r>
              <a:rPr lang="en-US" sz="7200" b="1" smtClean="0">
                <a:solidFill>
                  <a:srgbClr val="003366"/>
                </a:solidFill>
                <a:effectLst>
                  <a:outerShdw blurRad="38100" dist="38100" dir="2700000" algn="tl">
                    <a:srgbClr val="000000">
                      <a:alpha val="43137"/>
                    </a:srgbClr>
                  </a:outerShdw>
                </a:effectLst>
              </a:rPr>
              <a:t> Muôn ngàn đời Chúa vẫn trọn tình thương.</a:t>
            </a:r>
            <a:endParaRPr lang="en-US" sz="72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u="sng" smtClean="0">
                <a:solidFill>
                  <a:srgbClr val="C00000"/>
                </a:solidFill>
                <a:effectLst>
                  <a:outerShdw blurRad="38100" dist="38100" dir="2700000" algn="tl">
                    <a:srgbClr val="000000">
                      <a:alpha val="43137"/>
                    </a:srgbClr>
                  </a:outerShdw>
                </a:effectLst>
              </a:rPr>
              <a:t>Alleuia-alleluia:</a:t>
            </a:r>
            <a:r>
              <a:rPr lang="en-US" sz="5400" b="1" smtClean="0">
                <a:solidFill>
                  <a:srgbClr val="003366"/>
                </a:solidFill>
                <a:effectLst>
                  <a:outerShdw blurRad="38100" dist="38100" dir="2700000" algn="tl">
                    <a:srgbClr val="000000">
                      <a:alpha val="43137"/>
                    </a:srgbClr>
                  </a:outerShdw>
                </a:effectLst>
              </a:rPr>
              <a:t> Lạy Cha là Chúa Tể trời đất, con xin ngợi khen Cha, vì Cha đã mặc khải mầu nhiệm Nước Trời cho những người bé mọn.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lstStyle/>
          <a:p>
            <a:pPr algn="just"/>
            <a:endParaRPr lang="en-US" b="1">
              <a:solidFill>
                <a:srgbClr val="003366"/>
              </a:solidFill>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lstStyle/>
          <a:p>
            <a:pPr algn="just"/>
            <a:endParaRPr lang="en-US" b="1">
              <a:solidFill>
                <a:srgbClr val="003366"/>
              </a:solidFill>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lstStyle/>
          <a:p>
            <a:pPr algn="just"/>
            <a:endParaRPr lang="en-US" b="1">
              <a:solidFill>
                <a:srgbClr val="003366"/>
              </a:solidFill>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8000" b="1" smtClean="0">
                <a:solidFill>
                  <a:schemeClr val="bg1"/>
                </a:solidFill>
                <a:effectLst>
                  <a:outerShdw blurRad="38100" dist="38100" dir="2700000" algn="tl">
                    <a:srgbClr val="000000">
                      <a:alpha val="43137"/>
                    </a:srgbClr>
                  </a:outerShdw>
                </a:effectLst>
              </a:rPr>
              <a:t>NGÀY 26-12</a:t>
            </a:r>
            <a:r>
              <a:rPr lang="en-US" sz="4800" b="1" smtClean="0">
                <a:solidFill>
                  <a:schemeClr val="bg1"/>
                </a:solidFill>
                <a:effectLst>
                  <a:outerShdw blurRad="38100" dist="38100" dir="2700000" algn="tl">
                    <a:srgbClr val="000000">
                      <a:alpha val="43137"/>
                    </a:srgbClr>
                  </a:outerShdw>
                </a:effectLst>
              </a:rPr>
              <a:t/>
            </a:r>
            <a:br>
              <a:rPr lang="en-US" sz="4800" b="1" smtClean="0">
                <a:solidFill>
                  <a:schemeClr val="bg1"/>
                </a:solidFill>
                <a:effectLst>
                  <a:outerShdw blurRad="38100" dist="38100" dir="2700000" algn="tl">
                    <a:srgbClr val="000000">
                      <a:alpha val="43137"/>
                    </a:srgbClr>
                  </a:outerShdw>
                </a:effectLst>
              </a:rPr>
            </a:br>
            <a:r>
              <a:rPr lang="en-US" sz="6600" b="1" smtClean="0">
                <a:solidFill>
                  <a:schemeClr val="bg1"/>
                </a:solidFill>
                <a:effectLst>
                  <a:outerShdw blurRad="38100" dist="38100" dir="2700000" algn="tl">
                    <a:srgbClr val="000000">
                      <a:alpha val="43137"/>
                    </a:srgbClr>
                  </a:outerShdw>
                </a:effectLst>
              </a:rPr>
              <a:t>THÁNH TÊ-PHA-NÔ, </a:t>
            </a:r>
            <a:br>
              <a:rPr lang="en-US" sz="6600" b="1" smtClean="0">
                <a:solidFill>
                  <a:schemeClr val="bg1"/>
                </a:solidFill>
                <a:effectLst>
                  <a:outerShdw blurRad="38100" dist="38100" dir="2700000" algn="tl">
                    <a:srgbClr val="000000">
                      <a:alpha val="43137"/>
                    </a:srgbClr>
                  </a:outerShdw>
                </a:effectLst>
              </a:rPr>
            </a:br>
            <a:r>
              <a:rPr lang="en-US" sz="6600" b="1" smtClean="0">
                <a:solidFill>
                  <a:schemeClr val="bg1"/>
                </a:solidFill>
                <a:effectLst>
                  <a:outerShdw blurRad="38100" dist="38100" dir="2700000" algn="tl">
                    <a:srgbClr val="000000">
                      <a:alpha val="43137"/>
                    </a:srgbClr>
                  </a:outerShdw>
                </a:effectLst>
              </a:rPr>
              <a:t>TỬ ĐẠO TIÊN KHỞI</a:t>
            </a:r>
            <a:r>
              <a:rPr lang="en-US" sz="8000" b="1" smtClean="0">
                <a:solidFill>
                  <a:schemeClr val="bg1"/>
                </a:solidFill>
                <a:effectLst>
                  <a:outerShdw blurRad="38100" dist="38100" dir="2700000" algn="tl">
                    <a:srgbClr val="000000">
                      <a:alpha val="43137"/>
                    </a:srgbClr>
                  </a:outerShdw>
                </a:effectLst>
              </a:rPr>
              <a:t/>
            </a:r>
            <a:br>
              <a:rPr lang="en-US" sz="8000" b="1" smtClean="0">
                <a:solidFill>
                  <a:schemeClr val="bg1"/>
                </a:solidFill>
                <a:effectLst>
                  <a:outerShdw blurRad="38100" dist="38100" dir="2700000" algn="tl">
                    <a:srgbClr val="000000">
                      <a:alpha val="43137"/>
                    </a:srgbClr>
                  </a:outerShdw>
                </a:effectLst>
              </a:rPr>
            </a:br>
            <a:r>
              <a:rPr lang="en-US" sz="8000" b="1" smtClean="0">
                <a:solidFill>
                  <a:schemeClr val="bg1"/>
                </a:solidFill>
                <a:effectLst>
                  <a:outerShdw blurRad="38100" dist="38100" dir="2700000" algn="tl">
                    <a:srgbClr val="000000">
                      <a:alpha val="43137"/>
                    </a:srgbClr>
                  </a:outerShdw>
                </a:effectLst>
              </a:rPr>
              <a:t>LỄ KÍNH</a:t>
            </a:r>
            <a:endParaRPr lang="en-US" sz="8000" b="1">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8000" b="1" u="sng" smtClean="0">
                <a:solidFill>
                  <a:srgbClr val="FFFF00"/>
                </a:solidFill>
                <a:effectLst>
                  <a:outerShdw blurRad="38100" dist="38100" dir="2700000" algn="tl">
                    <a:srgbClr val="000000">
                      <a:alpha val="43137"/>
                    </a:srgbClr>
                  </a:outerShdw>
                </a:effectLst>
              </a:rPr>
              <a:t>Đáp ca:</a:t>
            </a:r>
            <a:r>
              <a:rPr lang="en-US" sz="8000" b="1" smtClean="0">
                <a:solidFill>
                  <a:srgbClr val="FFFF00"/>
                </a:solidFill>
                <a:effectLst>
                  <a:outerShdw blurRad="38100" dist="38100" dir="2700000" algn="tl">
                    <a:srgbClr val="000000">
                      <a:alpha val="43137"/>
                    </a:srgbClr>
                  </a:outerShdw>
                </a:effectLst>
              </a:rPr>
              <a:t> </a:t>
            </a:r>
            <a:r>
              <a:rPr lang="en-US" sz="8000" b="1" smtClean="0">
                <a:solidFill>
                  <a:schemeClr val="bg1"/>
                </a:solidFill>
                <a:effectLst>
                  <a:outerShdw blurRad="38100" dist="38100" dir="2700000" algn="tl">
                    <a:srgbClr val="000000">
                      <a:alpha val="43137"/>
                    </a:srgbClr>
                  </a:outerShdw>
                </a:effectLst>
              </a:rPr>
              <a:t>Trong tay Ngài, lạy Chúa, con xin phó thác hồn con.</a:t>
            </a:r>
            <a:endParaRPr lang="en-US" sz="8000" b="1">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5400" b="1" u="sng" smtClean="0">
                <a:solidFill>
                  <a:srgbClr val="FFFF00"/>
                </a:solidFill>
                <a:effectLst>
                  <a:outerShdw blurRad="38100" dist="38100" dir="2700000" algn="tl">
                    <a:srgbClr val="000000">
                      <a:alpha val="43137"/>
                    </a:srgbClr>
                  </a:outerShdw>
                </a:effectLst>
              </a:rPr>
              <a:t>Alleluia-alleluia:</a:t>
            </a:r>
            <a:r>
              <a:rPr lang="en-US" sz="5400" b="1" smtClean="0">
                <a:solidFill>
                  <a:schemeClr val="bg1"/>
                </a:solidFill>
                <a:effectLst>
                  <a:outerShdw blurRad="38100" dist="38100" dir="2700000" algn="tl">
                    <a:srgbClr val="000000">
                      <a:alpha val="43137"/>
                    </a:srgbClr>
                  </a:outerShdw>
                </a:effectLst>
              </a:rPr>
              <a:t> Nguyện xin Chúa tuôn đổ phúc lành cho người tiến vào đây nhân danh Chúa; Đức Chúa là Thượng Đế, Người giãi sáng trên ta. </a:t>
            </a:r>
            <a:r>
              <a:rPr lang="en-US" sz="5400" b="1" u="sng" smtClean="0">
                <a:solidFill>
                  <a:srgbClr val="FFFF00"/>
                </a:solidFill>
                <a:effectLst>
                  <a:outerShdw blurRad="38100" dist="38100" dir="2700000" algn="tl">
                    <a:srgbClr val="000000">
                      <a:alpha val="43137"/>
                    </a:srgbClr>
                  </a:outerShdw>
                </a:effectLst>
              </a:rPr>
              <a:t>Alleluia.</a:t>
            </a:r>
            <a:r>
              <a:rPr lang="en-US" sz="5400" b="1" smtClean="0">
                <a:solidFill>
                  <a:schemeClr val="bg1"/>
                </a:solidFill>
                <a:effectLst>
                  <a:outerShdw blurRad="38100" dist="38100" dir="2700000" algn="tl">
                    <a:srgbClr val="000000">
                      <a:alpha val="43137"/>
                    </a:srgbClr>
                  </a:outerShdw>
                </a:effectLst>
              </a:rPr>
              <a:t> </a:t>
            </a:r>
            <a:endParaRPr lang="en-US" sz="5400" b="1">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6000" b="1" smtClean="0">
                <a:solidFill>
                  <a:srgbClr val="003366"/>
                </a:solidFill>
                <a:effectLst>
                  <a:outerShdw blurRad="38100" dist="38100" dir="2700000" algn="tl">
                    <a:srgbClr val="000000">
                      <a:alpha val="43137"/>
                    </a:srgbClr>
                  </a:outerShdw>
                </a:effectLst>
              </a:rPr>
              <a:t>NGÀY 27-12</a:t>
            </a:r>
            <a:br>
              <a:rPr lang="en-US" sz="6000" b="1" smtClean="0">
                <a:solidFill>
                  <a:srgbClr val="003366"/>
                </a:solidFill>
                <a:effectLst>
                  <a:outerShdw blurRad="38100" dist="38100" dir="2700000" algn="tl">
                    <a:srgbClr val="000000">
                      <a:alpha val="43137"/>
                    </a:srgbClr>
                  </a:outerShdw>
                </a:effectLst>
              </a:rPr>
            </a:br>
            <a:r>
              <a:rPr lang="en-US" sz="6000" b="1" smtClean="0">
                <a:solidFill>
                  <a:srgbClr val="003366"/>
                </a:solidFill>
                <a:effectLst>
                  <a:outerShdw blurRad="38100" dist="38100" dir="2700000" algn="tl">
                    <a:srgbClr val="000000">
                      <a:alpha val="43137"/>
                    </a:srgbClr>
                  </a:outerShdw>
                </a:effectLst>
              </a:rPr>
              <a:t>THÁNH GIOAN, TÔNG ĐỒ</a:t>
            </a:r>
            <a:br>
              <a:rPr lang="en-US" sz="6000" b="1" smtClean="0">
                <a:solidFill>
                  <a:srgbClr val="003366"/>
                </a:solidFill>
                <a:effectLst>
                  <a:outerShdw blurRad="38100" dist="38100" dir="2700000" algn="tl">
                    <a:srgbClr val="000000">
                      <a:alpha val="43137"/>
                    </a:srgbClr>
                  </a:outerShdw>
                </a:effectLst>
              </a:rPr>
            </a:br>
            <a:r>
              <a:rPr lang="en-US" sz="6000" b="1" smtClean="0">
                <a:solidFill>
                  <a:srgbClr val="003366"/>
                </a:solidFill>
                <a:effectLst>
                  <a:outerShdw blurRad="38100" dist="38100" dir="2700000" algn="tl">
                    <a:srgbClr val="000000">
                      <a:alpha val="43137"/>
                    </a:srgbClr>
                  </a:outerShdw>
                </a:effectLst>
              </a:rPr>
              <a:t>TÁC GIẢ SÁCH TIN MỪNG</a:t>
            </a:r>
            <a:br>
              <a:rPr lang="en-US" sz="6000" b="1" smtClean="0">
                <a:solidFill>
                  <a:srgbClr val="003366"/>
                </a:solidFill>
                <a:effectLst>
                  <a:outerShdw blurRad="38100" dist="38100" dir="2700000" algn="tl">
                    <a:srgbClr val="000000">
                      <a:alpha val="43137"/>
                    </a:srgbClr>
                  </a:outerShdw>
                </a:effectLst>
              </a:rPr>
            </a:br>
            <a:r>
              <a:rPr lang="en-US" sz="6000" b="1" smtClean="0">
                <a:solidFill>
                  <a:srgbClr val="003366"/>
                </a:solidFill>
                <a:effectLst>
                  <a:outerShdw blurRad="38100" dist="38100" dir="2700000" algn="tl">
                    <a:srgbClr val="000000">
                      <a:alpha val="43137"/>
                    </a:srgbClr>
                  </a:outerShdw>
                </a:effectLst>
              </a:rPr>
              <a:t>LỄ KÍNH</a:t>
            </a:r>
            <a:endParaRPr lang="en-US" sz="6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7200" b="1" u="sng" smtClean="0">
                <a:solidFill>
                  <a:srgbClr val="C00000"/>
                </a:solidFill>
                <a:effectLst>
                  <a:outerShdw blurRad="38100" dist="38100" dir="2700000" algn="tl">
                    <a:srgbClr val="000000">
                      <a:alpha val="43137"/>
                    </a:srgbClr>
                  </a:outerShdw>
                </a:effectLst>
              </a:rPr>
              <a:t>Đáp ca:</a:t>
            </a:r>
            <a:r>
              <a:rPr lang="en-US" sz="7200" b="1" smtClean="0">
                <a:solidFill>
                  <a:srgbClr val="C00000"/>
                </a:solidFill>
                <a:effectLst>
                  <a:outerShdw blurRad="38100" dist="38100" dir="2700000" algn="tl">
                    <a:srgbClr val="000000">
                      <a:alpha val="43137"/>
                    </a:srgbClr>
                  </a:outerShdw>
                </a:effectLst>
              </a:rPr>
              <a:t> </a:t>
            </a:r>
            <a:r>
              <a:rPr lang="en-US" sz="7200" b="1" smtClean="0">
                <a:solidFill>
                  <a:srgbClr val="003366"/>
                </a:solidFill>
                <a:effectLst>
                  <a:outerShdw blurRad="38100" dist="38100" dir="2700000" algn="tl">
                    <a:srgbClr val="000000">
                      <a:alpha val="43137"/>
                    </a:srgbClr>
                  </a:outerShdw>
                </a:effectLst>
              </a:rPr>
              <a:t>Trước nhan thánh Chúa, người công chính hãy vui mừng.</a:t>
            </a:r>
            <a:endParaRPr lang="en-US" sz="72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smtClean="0">
                <a:solidFill>
                  <a:srgbClr val="003366"/>
                </a:solidFill>
                <a:effectLst>
                  <a:outerShdw blurRad="38100" dist="38100" dir="2700000" algn="tl">
                    <a:srgbClr val="000000">
                      <a:alpha val="43137"/>
                    </a:srgbClr>
                  </a:outerShdw>
                </a:effectLst>
              </a:rPr>
              <a:t> Lạy Thiên Chúa, chúng con xin ca ngợi hát mừng, tuyên xưng Ngài là Đức Chúa. Lạy Chúa, bậc Tông Đồ đồng thanh ca ngợi Chúa.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6000" b="1" smtClean="0">
                <a:solidFill>
                  <a:srgbClr val="FFFF00"/>
                </a:solidFill>
                <a:effectLst>
                  <a:outerShdw blurRad="38100" dist="38100" dir="2700000" algn="tl">
                    <a:srgbClr val="000000">
                      <a:alpha val="43137"/>
                    </a:srgbClr>
                  </a:outerShdw>
                </a:effectLst>
              </a:rPr>
              <a:t>NGÀY 28-12</a:t>
            </a:r>
            <a:br>
              <a:rPr lang="en-US" sz="6000" b="1" smtClean="0">
                <a:solidFill>
                  <a:srgbClr val="FFFF00"/>
                </a:solidFill>
                <a:effectLst>
                  <a:outerShdw blurRad="38100" dist="38100" dir="2700000" algn="tl">
                    <a:srgbClr val="000000">
                      <a:alpha val="43137"/>
                    </a:srgbClr>
                  </a:outerShdw>
                </a:effectLst>
              </a:rPr>
            </a:br>
            <a:r>
              <a:rPr lang="en-US" sz="5400" b="1" smtClean="0">
                <a:solidFill>
                  <a:srgbClr val="FFFF00"/>
                </a:solidFill>
                <a:effectLst>
                  <a:outerShdw blurRad="38100" dist="38100" dir="2700000" algn="tl">
                    <a:srgbClr val="000000">
                      <a:alpha val="43137"/>
                    </a:srgbClr>
                  </a:outerShdw>
                </a:effectLst>
              </a:rPr>
              <a:t>CÁC THÁNH ANH HÀI TỬ ĐẠO</a:t>
            </a:r>
            <a:br>
              <a:rPr lang="en-US" sz="5400" b="1" smtClean="0">
                <a:solidFill>
                  <a:srgbClr val="FFFF00"/>
                </a:solidFill>
                <a:effectLst>
                  <a:outerShdw blurRad="38100" dist="38100" dir="2700000" algn="tl">
                    <a:srgbClr val="000000">
                      <a:alpha val="43137"/>
                    </a:srgbClr>
                  </a:outerShdw>
                </a:effectLst>
              </a:rPr>
            </a:br>
            <a:r>
              <a:rPr lang="en-US" sz="6000" b="1" smtClean="0">
                <a:solidFill>
                  <a:srgbClr val="FFFF00"/>
                </a:solidFill>
                <a:effectLst>
                  <a:outerShdw blurRad="38100" dist="38100" dir="2700000" algn="tl">
                    <a:srgbClr val="000000">
                      <a:alpha val="43137"/>
                    </a:srgbClr>
                  </a:outerShdw>
                </a:effectLst>
              </a:rPr>
              <a:t>LỄ KÍNH</a:t>
            </a:r>
            <a:endParaRPr lang="en-US" sz="6000" b="1">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9050"/>
            <a:ext cx="9144000" cy="5162549"/>
          </a:xfrm>
        </p:spPr>
        <p:txBody>
          <a:bodyPr>
            <a:noAutofit/>
          </a:bodyPr>
          <a:lstStyle/>
          <a:p>
            <a:pPr algn="just"/>
            <a:r>
              <a:rPr lang="en-US" sz="8000" b="1" u="sng" smtClean="0">
                <a:solidFill>
                  <a:srgbClr val="FFFF00"/>
                </a:solidFill>
                <a:effectLst>
                  <a:outerShdw blurRad="38100" dist="38100" dir="2700000" algn="tl">
                    <a:srgbClr val="000000">
                      <a:alpha val="43137"/>
                    </a:srgbClr>
                  </a:outerShdw>
                </a:effectLst>
              </a:rPr>
              <a:t>Đáp ca:</a:t>
            </a:r>
            <a:r>
              <a:rPr lang="en-US" sz="8000" b="1" smtClean="0">
                <a:solidFill>
                  <a:schemeClr val="bg1"/>
                </a:solidFill>
                <a:effectLst>
                  <a:outerShdw blurRad="38100" dist="38100" dir="2700000" algn="tl">
                    <a:srgbClr val="000000">
                      <a:alpha val="43137"/>
                    </a:srgbClr>
                  </a:outerShdw>
                </a:effectLst>
              </a:rPr>
              <a:t> Hồn ta tựa cánh chim thoát khỏi lưới người đánh bẫy.</a:t>
            </a:r>
            <a:endParaRPr lang="en-US" sz="8000" b="1">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4800" b="1" u="sng" smtClean="0">
                <a:solidFill>
                  <a:srgbClr val="FFFF00"/>
                </a:solidFill>
                <a:effectLst>
                  <a:outerShdw blurRad="38100" dist="38100" dir="2700000" algn="tl">
                    <a:srgbClr val="000000">
                      <a:alpha val="43137"/>
                    </a:srgbClr>
                  </a:outerShdw>
                </a:effectLst>
              </a:rPr>
              <a:t>Alleluia-alleluia:</a:t>
            </a:r>
            <a:r>
              <a:rPr lang="en-US" sz="4800" b="1" smtClean="0">
                <a:solidFill>
                  <a:srgbClr val="003366"/>
                </a:solidFill>
                <a:effectLst>
                  <a:outerShdw blurRad="38100" dist="38100" dir="2700000" algn="tl">
                    <a:srgbClr val="000000">
                      <a:alpha val="43137"/>
                    </a:srgbClr>
                  </a:outerShdw>
                </a:effectLst>
              </a:rPr>
              <a:t> </a:t>
            </a:r>
            <a:r>
              <a:rPr lang="en-US" sz="4800" b="1" smtClean="0">
                <a:solidFill>
                  <a:schemeClr val="bg1"/>
                </a:solidFill>
                <a:effectLst>
                  <a:outerShdw blurRad="38100" dist="38100" dir="2700000" algn="tl">
                    <a:srgbClr val="000000">
                      <a:alpha val="43137"/>
                    </a:srgbClr>
                  </a:outerShdw>
                </a:effectLst>
              </a:rPr>
              <a:t>Lạy Thiên Chúa, chúng con xin ca ngợi hát mừng, tuyên xưng Ngài là Đức Chúa. Lạy Chúa, đoàn tử đạo quang huy hùng dũng, máu đào đổ ra minh chứng về Ngài.</a:t>
            </a:r>
            <a:r>
              <a:rPr lang="en-US" sz="4800" b="1" smtClean="0">
                <a:solidFill>
                  <a:srgbClr val="FFFF00"/>
                </a:solidFill>
                <a:effectLst>
                  <a:outerShdw blurRad="38100" dist="38100" dir="2700000" algn="tl">
                    <a:srgbClr val="000000">
                      <a:alpha val="43137"/>
                    </a:srgbClr>
                  </a:outerShdw>
                </a:effectLst>
              </a:rPr>
              <a:t> </a:t>
            </a:r>
            <a:r>
              <a:rPr lang="en-US" sz="4800" b="1" u="sng" smtClean="0">
                <a:solidFill>
                  <a:srgbClr val="FFFF00"/>
                </a:solidFill>
                <a:effectLst>
                  <a:outerShdw blurRad="38100" dist="38100" dir="2700000" algn="tl">
                    <a:srgbClr val="000000">
                      <a:alpha val="43137"/>
                    </a:srgbClr>
                  </a:outerShdw>
                </a:effectLst>
              </a:rPr>
              <a:t>Alleluia.</a:t>
            </a:r>
            <a:endParaRPr lang="en-US" sz="4800" b="1" u="sng">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6600" b="1" smtClean="0">
                <a:solidFill>
                  <a:srgbClr val="003366"/>
                </a:solidFill>
                <a:effectLst>
                  <a:outerShdw blurRad="38100" dist="38100" dir="2700000" algn="tl">
                    <a:srgbClr val="000000">
                      <a:alpha val="43137"/>
                    </a:srgbClr>
                  </a:outerShdw>
                </a:effectLst>
              </a:rPr>
              <a:t>NGÀY 25-01</a:t>
            </a:r>
            <a:br>
              <a:rPr lang="en-US" sz="6600" b="1" smtClean="0">
                <a:solidFill>
                  <a:srgbClr val="003366"/>
                </a:solidFill>
                <a:effectLst>
                  <a:outerShdw blurRad="38100" dist="38100" dir="2700000" algn="tl">
                    <a:srgbClr val="000000">
                      <a:alpha val="43137"/>
                    </a:srgbClr>
                  </a:outerShdw>
                </a:effectLst>
              </a:rPr>
            </a:br>
            <a:r>
              <a:rPr lang="en-US" b="1" smtClean="0">
                <a:solidFill>
                  <a:srgbClr val="003366"/>
                </a:solidFill>
                <a:effectLst>
                  <a:outerShdw blurRad="38100" dist="38100" dir="2700000" algn="tl">
                    <a:srgbClr val="000000">
                      <a:alpha val="43137"/>
                    </a:srgbClr>
                  </a:outerShdw>
                </a:effectLst>
              </a:rPr>
              <a:t>THÁNH PHAO-LÔ TÔNG ĐỒ TRỞ LẠI</a:t>
            </a:r>
            <a:br>
              <a:rPr lang="en-US" b="1" smtClean="0">
                <a:solidFill>
                  <a:srgbClr val="003366"/>
                </a:solidFill>
                <a:effectLst>
                  <a:outerShdw blurRad="38100" dist="38100" dir="2700000" algn="tl">
                    <a:srgbClr val="000000">
                      <a:alpha val="43137"/>
                    </a:srgbClr>
                  </a:outerShdw>
                </a:effectLst>
              </a:rPr>
            </a:br>
            <a:r>
              <a:rPr lang="en-US" sz="4800" b="1" smtClean="0">
                <a:solidFill>
                  <a:srgbClr val="003366"/>
                </a:solidFill>
                <a:effectLst>
                  <a:outerShdw blurRad="38100" dist="38100" dir="2700000" algn="tl">
                    <a:srgbClr val="000000">
                      <a:alpha val="43137"/>
                    </a:srgbClr>
                  </a:outerShdw>
                </a:effectLst>
              </a:rPr>
              <a:t>LỄ KÍNH</a:t>
            </a:r>
            <a:endParaRPr lang="en-US" sz="48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7200" b="1" u="sng" smtClean="0">
                <a:solidFill>
                  <a:srgbClr val="C00000"/>
                </a:solidFill>
                <a:effectLst>
                  <a:outerShdw blurRad="38100" dist="38100" dir="2700000" algn="tl">
                    <a:srgbClr val="000000">
                      <a:alpha val="43137"/>
                    </a:srgbClr>
                  </a:outerShdw>
                </a:effectLst>
              </a:rPr>
              <a:t>Đáp ca:</a:t>
            </a:r>
            <a:r>
              <a:rPr lang="en-US" sz="7200" b="1" smtClean="0">
                <a:solidFill>
                  <a:srgbClr val="003366"/>
                </a:solidFill>
                <a:effectLst>
                  <a:outerShdw blurRad="38100" dist="38100" dir="2700000" algn="tl">
                    <a:srgbClr val="000000">
                      <a:alpha val="43137"/>
                    </a:srgbClr>
                  </a:outerShdw>
                </a:effectLst>
              </a:rPr>
              <a:t> Anh em hãy đi khắp tứ phương thiên hạ mà loan báo Tin Mừng</a:t>
            </a:r>
            <a:endParaRPr lang="en-US" sz="72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ormAutofit/>
          </a:bodyPr>
          <a:lstStyle/>
          <a:p>
            <a:pPr algn="just"/>
            <a:r>
              <a:rPr lang="en-US" sz="8800" b="1" u="sng" smtClean="0">
                <a:solidFill>
                  <a:srgbClr val="FFFF00"/>
                </a:solidFill>
                <a:effectLst>
                  <a:outerShdw blurRad="38100" dist="38100" dir="2700000" algn="tl">
                    <a:srgbClr val="000000">
                      <a:alpha val="43137"/>
                    </a:srgbClr>
                  </a:outerShdw>
                </a:effectLst>
              </a:rPr>
              <a:t>Đáp ca:</a:t>
            </a:r>
            <a:r>
              <a:rPr lang="en-US" sz="8800" b="1" smtClean="0">
                <a:solidFill>
                  <a:srgbClr val="FFFF00"/>
                </a:solidFill>
                <a:effectLst>
                  <a:outerShdw blurRad="38100" dist="38100" dir="2700000" algn="tl">
                    <a:srgbClr val="000000">
                      <a:alpha val="43137"/>
                    </a:srgbClr>
                  </a:outerShdw>
                </a:effectLst>
              </a:rPr>
              <a:t> </a:t>
            </a:r>
            <a:r>
              <a:rPr lang="en-US" sz="8800" b="1" smtClean="0">
                <a:solidFill>
                  <a:schemeClr val="bg1"/>
                </a:solidFill>
                <a:effectLst>
                  <a:outerShdw blurRad="38100" dist="38100" dir="2700000" algn="tl">
                    <a:srgbClr val="000000">
                      <a:alpha val="43137"/>
                    </a:srgbClr>
                  </a:outerShdw>
                </a:effectLst>
              </a:rPr>
              <a:t>Tiếng các ngài đã vang dội khắp hoàn cầu.</a:t>
            </a:r>
            <a:endParaRPr lang="en-US" sz="8800" b="1">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623454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smtClean="0">
                <a:solidFill>
                  <a:srgbClr val="003366"/>
                </a:solidFill>
                <a:effectLst>
                  <a:outerShdw blurRad="38100" dist="38100" dir="2700000" algn="tl">
                    <a:srgbClr val="000000">
                      <a:alpha val="43137"/>
                    </a:srgbClr>
                  </a:outerShdw>
                </a:effectLst>
              </a:rPr>
              <a:t> Chúa nói: Chính Thầy đã chọn anh em từ giữa thế gian, để anh em ra đi, sinh được hoa trái, và hoa trái của anh em tồn tại.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7200" b="1" smtClean="0">
                <a:solidFill>
                  <a:srgbClr val="003366"/>
                </a:solidFill>
                <a:effectLst>
                  <a:outerShdw blurRad="38100" dist="38100" dir="2700000" algn="tl">
                    <a:srgbClr val="000000">
                      <a:alpha val="43137"/>
                    </a:srgbClr>
                  </a:outerShdw>
                </a:effectLst>
              </a:rPr>
              <a:t>NGÀY 02-02</a:t>
            </a:r>
            <a:r>
              <a:rPr lang="en-US" sz="5400" b="1" smtClean="0">
                <a:solidFill>
                  <a:srgbClr val="003366"/>
                </a:solidFill>
                <a:effectLst>
                  <a:outerShdw blurRad="38100" dist="38100" dir="2700000" algn="tl">
                    <a:srgbClr val="000000">
                      <a:alpha val="43137"/>
                    </a:srgbClr>
                  </a:outerShdw>
                </a:effectLst>
              </a:rPr>
              <a:t/>
            </a:r>
            <a:br>
              <a:rPr lang="en-US" sz="5400" b="1" smtClean="0">
                <a:solidFill>
                  <a:srgbClr val="003366"/>
                </a:solidFill>
                <a:effectLst>
                  <a:outerShdw blurRad="38100" dist="38100" dir="2700000" algn="tl">
                    <a:srgbClr val="000000">
                      <a:alpha val="43137"/>
                    </a:srgbClr>
                  </a:outerShdw>
                </a:effectLst>
              </a:rPr>
            </a:br>
            <a:r>
              <a:rPr lang="en-US" sz="4000" b="1" smtClean="0">
                <a:solidFill>
                  <a:srgbClr val="C00000"/>
                </a:solidFill>
                <a:effectLst>
                  <a:outerShdw blurRad="38100" dist="38100" dir="2700000" algn="tl">
                    <a:srgbClr val="000000">
                      <a:alpha val="43137"/>
                    </a:srgbClr>
                  </a:outerShdw>
                </a:effectLst>
              </a:rPr>
              <a:t>DÂNG CHÚA GIÊSU TRONG ĐỀN THÁNH</a:t>
            </a:r>
            <a:r>
              <a:rPr lang="en-US" sz="4000" b="1" smtClean="0">
                <a:solidFill>
                  <a:srgbClr val="003366"/>
                </a:solidFill>
                <a:effectLst>
                  <a:outerShdw blurRad="38100" dist="38100" dir="2700000" algn="tl">
                    <a:srgbClr val="000000">
                      <a:alpha val="43137"/>
                    </a:srgbClr>
                  </a:outerShdw>
                </a:effectLst>
              </a:rPr>
              <a:t/>
            </a:r>
            <a:br>
              <a:rPr lang="en-US" sz="4000" b="1" smtClean="0">
                <a:solidFill>
                  <a:srgbClr val="003366"/>
                </a:solidFill>
                <a:effectLst>
                  <a:outerShdw blurRad="38100" dist="38100" dir="2700000" algn="tl">
                    <a:srgbClr val="000000">
                      <a:alpha val="43137"/>
                    </a:srgbClr>
                  </a:outerShdw>
                </a:effectLst>
              </a:rPr>
            </a:br>
            <a:r>
              <a:rPr lang="en-US" sz="5400" b="1" smtClean="0">
                <a:solidFill>
                  <a:srgbClr val="003366"/>
                </a:solidFill>
                <a:effectLst>
                  <a:outerShdw blurRad="38100" dist="38100" dir="2700000" algn="tl">
                    <a:srgbClr val="000000">
                      <a:alpha val="43137"/>
                    </a:srgbClr>
                  </a:outerShdw>
                </a:effectLst>
              </a:rPr>
              <a:t>LỄ KÍNH</a:t>
            </a:r>
            <a:endParaRPr lang="en-US" sz="54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656431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8000" b="1" u="sng" smtClean="0">
                <a:solidFill>
                  <a:srgbClr val="C00000"/>
                </a:solidFill>
                <a:effectLst>
                  <a:outerShdw blurRad="38100" dist="38100" dir="2700000" algn="tl">
                    <a:srgbClr val="000000">
                      <a:alpha val="43137"/>
                    </a:srgbClr>
                  </a:outerShdw>
                </a:effectLst>
              </a:rPr>
              <a:t>Đáp ca:</a:t>
            </a:r>
            <a:r>
              <a:rPr lang="en-US" sz="8000" b="1" smtClean="0">
                <a:solidFill>
                  <a:srgbClr val="003366"/>
                </a:solidFill>
                <a:effectLst>
                  <a:outerShdw blurRad="38100" dist="38100" dir="2700000" algn="tl">
                    <a:srgbClr val="000000">
                      <a:alpha val="43137"/>
                    </a:srgbClr>
                  </a:outerShdw>
                </a:effectLst>
              </a:rPr>
              <a:t> Chính Chúa Tể càn khôn là đức Vua vinh hiển.</a:t>
            </a:r>
            <a:endParaRPr lang="en-US" sz="8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6600" b="1" u="sng" smtClean="0">
                <a:solidFill>
                  <a:srgbClr val="C00000"/>
                </a:solidFill>
                <a:effectLst>
                  <a:outerShdw blurRad="38100" dist="38100" dir="2700000" algn="tl">
                    <a:srgbClr val="000000">
                      <a:alpha val="43137"/>
                    </a:srgbClr>
                  </a:outerShdw>
                </a:effectLst>
              </a:rPr>
              <a:t>Alleluia-alleluia:</a:t>
            </a:r>
            <a:r>
              <a:rPr lang="en-US" sz="6600" b="1" smtClean="0">
                <a:solidFill>
                  <a:srgbClr val="003366"/>
                </a:solidFill>
                <a:effectLst>
                  <a:outerShdw blurRad="38100" dist="38100" dir="2700000" algn="tl">
                    <a:srgbClr val="000000">
                      <a:alpha val="43137"/>
                    </a:srgbClr>
                  </a:outerShdw>
                </a:effectLst>
              </a:rPr>
              <a:t> Đức Kitô là ánh sáng soi đường cho dân ngoại, là vinh quang của Ít-ra-en Dân Chúa. </a:t>
            </a:r>
            <a:r>
              <a:rPr lang="en-US" sz="6600" b="1" u="sng" smtClean="0">
                <a:solidFill>
                  <a:srgbClr val="C00000"/>
                </a:solidFill>
                <a:effectLst>
                  <a:outerShdw blurRad="38100" dist="38100" dir="2700000" algn="tl">
                    <a:srgbClr val="000000">
                      <a:alpha val="43137"/>
                    </a:srgbClr>
                  </a:outerShdw>
                </a:effectLst>
              </a:rPr>
              <a:t>Alleluia.</a:t>
            </a:r>
            <a:endParaRPr lang="en-US" sz="66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8800" b="1" smtClean="0">
                <a:solidFill>
                  <a:srgbClr val="003366"/>
                </a:solidFill>
                <a:effectLst>
                  <a:outerShdw blurRad="38100" dist="38100" dir="2700000" algn="tl">
                    <a:srgbClr val="000000">
                      <a:alpha val="43137"/>
                    </a:srgbClr>
                  </a:outerShdw>
                </a:effectLst>
              </a:rPr>
              <a:t>NGÀY 11-02</a:t>
            </a:r>
            <a:br>
              <a:rPr lang="en-US" sz="8800" b="1" smtClean="0">
                <a:solidFill>
                  <a:srgbClr val="003366"/>
                </a:solidFill>
                <a:effectLst>
                  <a:outerShdw blurRad="38100" dist="38100" dir="2700000" algn="tl">
                    <a:srgbClr val="000000">
                      <a:alpha val="43137"/>
                    </a:srgbClr>
                  </a:outerShdw>
                </a:effectLst>
              </a:rPr>
            </a:br>
            <a:r>
              <a:rPr lang="en-US" sz="8800" b="1" smtClean="0">
                <a:solidFill>
                  <a:srgbClr val="003366"/>
                </a:solidFill>
                <a:effectLst>
                  <a:outerShdw blurRad="38100" dist="38100" dir="2700000" algn="tl">
                    <a:srgbClr val="000000">
                      <a:alpha val="43137"/>
                    </a:srgbClr>
                  </a:outerShdw>
                </a:effectLst>
              </a:rPr>
              <a:t>ĐỨC MẸ LỘ ĐỨC</a:t>
            </a:r>
            <a:endParaRPr lang="en-US" sz="88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8000" b="1" u="sng" smtClean="0">
                <a:solidFill>
                  <a:srgbClr val="C00000"/>
                </a:solidFill>
                <a:effectLst>
                  <a:outerShdw blurRad="38100" dist="38100" dir="2700000" algn="tl">
                    <a:srgbClr val="000000">
                      <a:alpha val="43137"/>
                    </a:srgbClr>
                  </a:outerShdw>
                </a:effectLst>
              </a:rPr>
              <a:t>Đáp ca:</a:t>
            </a:r>
            <a:r>
              <a:rPr lang="en-US" sz="8000" b="1" smtClean="0">
                <a:solidFill>
                  <a:srgbClr val="003366"/>
                </a:solidFill>
                <a:effectLst>
                  <a:outerShdw blurRad="38100" dist="38100" dir="2700000" algn="tl">
                    <a:srgbClr val="000000">
                      <a:alpha val="43137"/>
                    </a:srgbClr>
                  </a:outerShdw>
                </a:effectLst>
              </a:rPr>
              <a:t> Bà làm cho giống nòi chúng ta được vinh dự lớn lao.</a:t>
            </a:r>
            <a:endParaRPr lang="en-US" sz="8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6000" b="1" u="sng" smtClean="0">
                <a:solidFill>
                  <a:srgbClr val="FFFF00"/>
                </a:solidFill>
                <a:effectLst>
                  <a:outerShdw blurRad="38100" dist="38100" dir="2700000" algn="tl">
                    <a:srgbClr val="000000">
                      <a:alpha val="43137"/>
                    </a:srgbClr>
                  </a:outerShdw>
                </a:effectLst>
              </a:rPr>
              <a:t>Alleluia-alleluia:</a:t>
            </a:r>
            <a:r>
              <a:rPr lang="en-US" sz="6000" b="1" smtClean="0">
                <a:solidFill>
                  <a:schemeClr val="bg1"/>
                </a:solidFill>
                <a:effectLst>
                  <a:outerShdw blurRad="38100" dist="38100" dir="2700000" algn="tl">
                    <a:srgbClr val="000000">
                      <a:alpha val="43137"/>
                    </a:srgbClr>
                  </a:outerShdw>
                </a:effectLst>
              </a:rPr>
              <a:t> Chúa nói: Các Anh Hãy theo tôi, tôi sẽ làm cho các anh những kẻ lưới người như lưới cá. </a:t>
            </a:r>
            <a:r>
              <a:rPr lang="en-US" sz="6000" b="1" u="sng" smtClean="0">
                <a:solidFill>
                  <a:srgbClr val="FFFF00"/>
                </a:solidFill>
                <a:effectLst>
                  <a:outerShdw blurRad="38100" dist="38100" dir="2700000" algn="tl">
                    <a:srgbClr val="000000">
                      <a:alpha val="43137"/>
                    </a:srgbClr>
                  </a:outerShdw>
                </a:effectLst>
              </a:rPr>
              <a:t>Alleluia.</a:t>
            </a:r>
            <a:endParaRPr lang="en-US" sz="6000" b="1" u="sng">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4250804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smtClean="0">
                <a:solidFill>
                  <a:srgbClr val="003366"/>
                </a:solidFill>
                <a:effectLst>
                  <a:outerShdw blurRad="38100" dist="38100" dir="2700000" algn="tl">
                    <a:srgbClr val="000000">
                      <a:alpha val="43137"/>
                    </a:srgbClr>
                  </a:outerShdw>
                </a:effectLst>
              </a:rPr>
              <a:t> Lạy Đức Mẹ đồng trinh Maria, Mẹ thật diễm phúc, vì đã tin rằng Chúa sẽ Thực hiện những gì Người đã cho Mẹ biết.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6600" b="1" smtClean="0">
                <a:solidFill>
                  <a:srgbClr val="003366"/>
                </a:solidFill>
                <a:effectLst>
                  <a:outerShdw blurRad="38100" dist="38100" dir="2700000" algn="tl">
                    <a:srgbClr val="000000">
                      <a:alpha val="43137"/>
                    </a:srgbClr>
                  </a:outerShdw>
                </a:effectLst>
              </a:rPr>
              <a:t>NGÀY 22-02</a:t>
            </a:r>
            <a:br>
              <a:rPr lang="en-US" sz="6600" b="1" smtClean="0">
                <a:solidFill>
                  <a:srgbClr val="003366"/>
                </a:solidFill>
                <a:effectLst>
                  <a:outerShdw blurRad="38100" dist="38100" dir="2700000" algn="tl">
                    <a:srgbClr val="000000">
                      <a:alpha val="43137"/>
                    </a:srgbClr>
                  </a:outerShdw>
                </a:effectLst>
              </a:rPr>
            </a:br>
            <a:r>
              <a:rPr lang="en-US" sz="5400" b="1" smtClean="0">
                <a:solidFill>
                  <a:srgbClr val="C00000"/>
                </a:solidFill>
                <a:effectLst>
                  <a:outerShdw blurRad="38100" dist="38100" dir="2700000" algn="tl">
                    <a:srgbClr val="000000">
                      <a:alpha val="43137"/>
                    </a:srgbClr>
                  </a:outerShdw>
                </a:effectLst>
              </a:rPr>
              <a:t>LẬP TÔNG TÒA THÁNH PHÊRÔ</a:t>
            </a:r>
            <a:r>
              <a:rPr lang="en-US" sz="5400" b="1" smtClean="0">
                <a:solidFill>
                  <a:srgbClr val="003366"/>
                </a:solidFill>
                <a:effectLst>
                  <a:outerShdw blurRad="38100" dist="38100" dir="2700000" algn="tl">
                    <a:srgbClr val="000000">
                      <a:alpha val="43137"/>
                    </a:srgbClr>
                  </a:outerShdw>
                </a:effectLst>
              </a:rPr>
              <a:t/>
            </a:r>
            <a:br>
              <a:rPr lang="en-US" sz="5400" b="1" smtClean="0">
                <a:solidFill>
                  <a:srgbClr val="003366"/>
                </a:solidFill>
                <a:effectLst>
                  <a:outerShdw blurRad="38100" dist="38100" dir="2700000" algn="tl">
                    <a:srgbClr val="000000">
                      <a:alpha val="43137"/>
                    </a:srgbClr>
                  </a:outerShdw>
                </a:effectLst>
              </a:rPr>
            </a:br>
            <a:r>
              <a:rPr lang="en-US" sz="6600" b="1" smtClean="0">
                <a:solidFill>
                  <a:srgbClr val="003366"/>
                </a:solidFill>
                <a:effectLst>
                  <a:outerShdw blurRad="38100" dist="38100" dir="2700000" algn="tl">
                    <a:srgbClr val="000000">
                      <a:alpha val="43137"/>
                    </a:srgbClr>
                  </a:outerShdw>
                </a:effectLst>
              </a:rPr>
              <a:t>LỄ KÍNH</a:t>
            </a:r>
            <a:endParaRPr lang="en-US" sz="66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8000" b="1" u="sng" smtClean="0">
                <a:solidFill>
                  <a:srgbClr val="C00000"/>
                </a:solidFill>
                <a:effectLst>
                  <a:outerShdw blurRad="38100" dist="38100" dir="2700000" algn="tl">
                    <a:srgbClr val="000000">
                      <a:alpha val="43137"/>
                    </a:srgbClr>
                  </a:outerShdw>
                </a:effectLst>
              </a:rPr>
              <a:t>Đáp ca:</a:t>
            </a:r>
            <a:r>
              <a:rPr lang="en-US" sz="8000" b="1" smtClean="0">
                <a:solidFill>
                  <a:srgbClr val="003366"/>
                </a:solidFill>
                <a:effectLst>
                  <a:outerShdw blurRad="38100" dist="38100" dir="2700000" algn="tl">
                    <a:srgbClr val="000000">
                      <a:alpha val="43137"/>
                    </a:srgbClr>
                  </a:outerShdw>
                </a:effectLst>
              </a:rPr>
              <a:t> Chúa là mục tử chăn dắt tôi, tôi chẳng thiếu thốn gì.</a:t>
            </a:r>
            <a:endParaRPr lang="en-US" sz="8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u="sng" smtClean="0">
                <a:solidFill>
                  <a:schemeClr val="bg1"/>
                </a:solidFill>
                <a:effectLst>
                  <a:outerShdw blurRad="38100" dist="38100" dir="2700000" algn="tl">
                    <a:srgbClr val="000000">
                      <a:alpha val="43137"/>
                    </a:srgbClr>
                  </a:outerShdw>
                </a:effectLst>
              </a:rPr>
              <a:t> </a:t>
            </a:r>
            <a:r>
              <a:rPr lang="en-US" sz="5400" b="1" smtClean="0">
                <a:solidFill>
                  <a:srgbClr val="003366"/>
                </a:solidFill>
                <a:effectLst>
                  <a:outerShdw blurRad="38100" dist="38100" dir="2700000" algn="tl">
                    <a:srgbClr val="000000">
                      <a:alpha val="43137"/>
                    </a:srgbClr>
                  </a:outerShdw>
                </a:effectLst>
              </a:rPr>
              <a:t>Anh là Phêrô, nghĩa là Tảng Đá, trên tảng đá này, Thầy sẽ xây Hội Thánh của Thầy, và quyền lực tử thần sẽ không thắng nổi.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6600" b="1" smtClean="0">
                <a:solidFill>
                  <a:srgbClr val="003366"/>
                </a:solidFill>
              </a:rPr>
              <a:t>NGÀY 19-03</a:t>
            </a:r>
            <a:br>
              <a:rPr lang="en-US" sz="6600" b="1" smtClean="0">
                <a:solidFill>
                  <a:srgbClr val="003366"/>
                </a:solidFill>
              </a:rPr>
            </a:br>
            <a:r>
              <a:rPr lang="en-US" sz="6600" b="1" smtClean="0">
                <a:solidFill>
                  <a:srgbClr val="003366"/>
                </a:solidFill>
              </a:rPr>
              <a:t>THÁNH GIUSE </a:t>
            </a:r>
            <a:br>
              <a:rPr lang="en-US" sz="6600" b="1" smtClean="0">
                <a:solidFill>
                  <a:srgbClr val="003366"/>
                </a:solidFill>
              </a:rPr>
            </a:br>
            <a:r>
              <a:rPr lang="en-US" sz="5400" b="1" smtClean="0">
                <a:solidFill>
                  <a:srgbClr val="003366"/>
                </a:solidFill>
              </a:rPr>
              <a:t>BẠN TRĂM NĂM ĐỨC MARIA</a:t>
            </a:r>
            <a:r>
              <a:rPr lang="en-US" sz="6600" b="1" smtClean="0">
                <a:solidFill>
                  <a:srgbClr val="003366"/>
                </a:solidFill>
              </a:rPr>
              <a:t/>
            </a:r>
            <a:br>
              <a:rPr lang="en-US" sz="6600" b="1" smtClean="0">
                <a:solidFill>
                  <a:srgbClr val="003366"/>
                </a:solidFill>
              </a:rPr>
            </a:br>
            <a:r>
              <a:rPr lang="en-US" sz="5400" b="1" smtClean="0">
                <a:solidFill>
                  <a:srgbClr val="003366"/>
                </a:solidFill>
              </a:rPr>
              <a:t>LỄ TRỌNG</a:t>
            </a:r>
            <a:endParaRPr lang="en-US" sz="6600" b="1">
              <a:solidFill>
                <a:srgbClr val="003366"/>
              </a:solidFill>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8800" b="1" u="sng" smtClean="0">
                <a:solidFill>
                  <a:srgbClr val="C00000"/>
                </a:solidFill>
                <a:effectLst>
                  <a:outerShdw blurRad="38100" dist="38100" dir="2700000" algn="tl">
                    <a:srgbClr val="000000">
                      <a:alpha val="43137"/>
                    </a:srgbClr>
                  </a:outerShdw>
                </a:effectLst>
              </a:rPr>
              <a:t>Đáp ca:</a:t>
            </a:r>
            <a:r>
              <a:rPr lang="en-US" sz="8800" b="1" smtClean="0">
                <a:solidFill>
                  <a:srgbClr val="003366"/>
                </a:solidFill>
                <a:effectLst>
                  <a:outerShdw blurRad="38100" dist="38100" dir="2700000" algn="tl">
                    <a:srgbClr val="000000">
                      <a:alpha val="43137"/>
                    </a:srgbClr>
                  </a:outerShdw>
                </a:effectLst>
              </a:rPr>
              <a:t> Dòng dõi Người sẽ trường tồn vạn kỷ,</a:t>
            </a:r>
            <a:endParaRPr lang="en-US" sz="88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fontScale="90000"/>
          </a:bodyPr>
          <a:lstStyle/>
          <a:p>
            <a:pPr algn="just"/>
            <a:r>
              <a:rPr lang="en-US" b="1" u="sng" smtClean="0">
                <a:solidFill>
                  <a:srgbClr val="C00000"/>
                </a:solidFill>
                <a:effectLst>
                  <a:outerShdw blurRad="38100" dist="38100" dir="2700000" algn="tl">
                    <a:srgbClr val="000000">
                      <a:alpha val="43137"/>
                    </a:srgbClr>
                  </a:outerShdw>
                </a:effectLst>
              </a:rPr>
              <a:t>Tung hô Tin Mừng:</a:t>
            </a:r>
            <a:r>
              <a:rPr lang="en-US" sz="6600" b="1" smtClean="0">
                <a:solidFill>
                  <a:srgbClr val="003366"/>
                </a:solidFill>
                <a:effectLst>
                  <a:outerShdw blurRad="38100" dist="38100" dir="2700000" algn="tl">
                    <a:srgbClr val="000000">
                      <a:alpha val="43137"/>
                    </a:srgbClr>
                  </a:outerShdw>
                </a:effectLst>
              </a:rPr>
              <a:t> </a:t>
            </a:r>
            <a:r>
              <a:rPr lang="en-US" sz="7300" b="1" smtClean="0">
                <a:solidFill>
                  <a:srgbClr val="003366"/>
                </a:solidFill>
                <a:effectLst>
                  <a:outerShdw blurRad="38100" dist="38100" dir="2700000" algn="tl">
                    <a:srgbClr val="000000">
                      <a:alpha val="43137"/>
                    </a:srgbClr>
                  </a:outerShdw>
                </a:effectLst>
              </a:rPr>
              <a:t>Lạy Chúa, phúc thay người ở trong thánh điện họ luôn luôn được hát mừng Ngài.</a:t>
            </a:r>
            <a:endParaRPr lang="en-US" sz="73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8800" b="1" smtClean="0">
                <a:solidFill>
                  <a:srgbClr val="003366"/>
                </a:solidFill>
                <a:effectLst>
                  <a:outerShdw blurRad="38100" dist="38100" dir="2700000" algn="tl">
                    <a:srgbClr val="000000">
                      <a:alpha val="43137"/>
                    </a:srgbClr>
                  </a:outerShdw>
                </a:effectLst>
              </a:rPr>
              <a:t>NGÀY 25-03</a:t>
            </a:r>
            <a:br>
              <a:rPr lang="en-US" sz="8800" b="1" smtClean="0">
                <a:solidFill>
                  <a:srgbClr val="003366"/>
                </a:solidFill>
                <a:effectLst>
                  <a:outerShdw blurRad="38100" dist="38100" dir="2700000" algn="tl">
                    <a:srgbClr val="000000">
                      <a:alpha val="43137"/>
                    </a:srgbClr>
                  </a:outerShdw>
                </a:effectLst>
              </a:rPr>
            </a:br>
            <a:r>
              <a:rPr lang="en-US" sz="8800" b="1" smtClean="0">
                <a:solidFill>
                  <a:srgbClr val="003366"/>
                </a:solidFill>
                <a:effectLst>
                  <a:outerShdw blurRad="38100" dist="38100" dir="2700000" algn="tl">
                    <a:srgbClr val="000000">
                      <a:alpha val="43137"/>
                    </a:srgbClr>
                  </a:outerShdw>
                </a:effectLst>
              </a:rPr>
              <a:t>LỄ TRUYỀN TIN</a:t>
            </a:r>
            <a:br>
              <a:rPr lang="en-US" sz="8800" b="1" smtClean="0">
                <a:solidFill>
                  <a:srgbClr val="003366"/>
                </a:solidFill>
                <a:effectLst>
                  <a:outerShdw blurRad="38100" dist="38100" dir="2700000" algn="tl">
                    <a:srgbClr val="000000">
                      <a:alpha val="43137"/>
                    </a:srgbClr>
                  </a:outerShdw>
                </a:effectLst>
              </a:rPr>
            </a:br>
            <a:r>
              <a:rPr lang="en-US" sz="8800" b="1" smtClean="0">
                <a:solidFill>
                  <a:srgbClr val="003366"/>
                </a:solidFill>
                <a:effectLst>
                  <a:outerShdw blurRad="38100" dist="38100" dir="2700000" algn="tl">
                    <a:srgbClr val="000000">
                      <a:alpha val="43137"/>
                    </a:srgbClr>
                  </a:outerShdw>
                </a:effectLst>
              </a:rPr>
              <a:t>LỄ TRỌNG</a:t>
            </a:r>
            <a:endParaRPr lang="en-US" sz="88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8800" b="1" u="sng" smtClean="0">
                <a:solidFill>
                  <a:srgbClr val="C00000"/>
                </a:solidFill>
                <a:effectLst>
                  <a:outerShdw blurRad="38100" dist="38100" dir="2700000" algn="tl">
                    <a:srgbClr val="000000">
                      <a:alpha val="43137"/>
                    </a:srgbClr>
                  </a:outerShdw>
                </a:effectLst>
              </a:rPr>
              <a:t>Đáp ca:</a:t>
            </a:r>
            <a:r>
              <a:rPr lang="en-US" sz="8800" b="1" smtClean="0">
                <a:solidFill>
                  <a:srgbClr val="003366"/>
                </a:solidFill>
                <a:effectLst>
                  <a:outerShdw blurRad="38100" dist="38100" dir="2700000" algn="tl">
                    <a:srgbClr val="000000">
                      <a:alpha val="43137"/>
                    </a:srgbClr>
                  </a:outerShdw>
                </a:effectLst>
              </a:rPr>
              <a:t> Lạy Chúa, này con xin đến thực thi ý Ngài.</a:t>
            </a:r>
            <a:endParaRPr lang="en-US" sz="88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4000" b="1" u="sng" smtClean="0">
                <a:solidFill>
                  <a:srgbClr val="C00000"/>
                </a:solidFill>
                <a:effectLst>
                  <a:outerShdw blurRad="38100" dist="38100" dir="2700000" algn="tl">
                    <a:srgbClr val="000000">
                      <a:alpha val="43137"/>
                    </a:srgbClr>
                  </a:outerShdw>
                </a:effectLst>
              </a:rPr>
              <a:t>Tung hô Tin Mừng: </a:t>
            </a:r>
            <a:r>
              <a:rPr lang="en-US" sz="6000" b="1" smtClean="0">
                <a:solidFill>
                  <a:srgbClr val="003366"/>
                </a:solidFill>
                <a:effectLst>
                  <a:outerShdw blurRad="38100" dist="38100" dir="2700000" algn="tl">
                    <a:srgbClr val="000000">
                      <a:alpha val="43137"/>
                    </a:srgbClr>
                  </a:outerShdw>
                </a:effectLst>
              </a:rPr>
              <a:t>Ngôi lời đã trở nên người phàm và cư ngụ giữa chúng ta, chúng tôi đã được nhìn thấy vinh quang của Người.</a:t>
            </a:r>
            <a:endParaRPr lang="en-US" sz="6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6600" b="1" smtClean="0">
                <a:solidFill>
                  <a:srgbClr val="003366"/>
                </a:solidFill>
                <a:effectLst>
                  <a:outerShdw blurRad="38100" dist="38100" dir="2700000" algn="tl">
                    <a:srgbClr val="000000">
                      <a:alpha val="43137"/>
                    </a:srgbClr>
                  </a:outerShdw>
                </a:effectLst>
              </a:rPr>
              <a:t>NGÀY 25-04</a:t>
            </a:r>
            <a:br>
              <a:rPr lang="en-US" sz="6600" b="1" smtClean="0">
                <a:solidFill>
                  <a:srgbClr val="003366"/>
                </a:solidFill>
                <a:effectLst>
                  <a:outerShdw blurRad="38100" dist="38100" dir="2700000" algn="tl">
                    <a:srgbClr val="000000">
                      <a:alpha val="43137"/>
                    </a:srgbClr>
                  </a:outerShdw>
                </a:effectLst>
              </a:rPr>
            </a:br>
            <a:r>
              <a:rPr lang="en-US" sz="6600" b="1" smtClean="0">
                <a:solidFill>
                  <a:srgbClr val="003366"/>
                </a:solidFill>
                <a:effectLst>
                  <a:outerShdw blurRad="38100" dist="38100" dir="2700000" algn="tl">
                    <a:srgbClr val="000000">
                      <a:alpha val="43137"/>
                    </a:srgbClr>
                  </a:outerShdw>
                </a:effectLst>
              </a:rPr>
              <a:t>THÁNH MÁC CÔ</a:t>
            </a:r>
            <a:br>
              <a:rPr lang="en-US" sz="6600" b="1" smtClean="0">
                <a:solidFill>
                  <a:srgbClr val="003366"/>
                </a:solidFill>
                <a:effectLst>
                  <a:outerShdw blurRad="38100" dist="38100" dir="2700000" algn="tl">
                    <a:srgbClr val="000000">
                      <a:alpha val="43137"/>
                    </a:srgbClr>
                  </a:outerShdw>
                </a:effectLst>
              </a:rPr>
            </a:br>
            <a:r>
              <a:rPr lang="en-US" sz="6600" b="1" smtClean="0">
                <a:solidFill>
                  <a:srgbClr val="003366"/>
                </a:solidFill>
                <a:effectLst>
                  <a:outerShdw blurRad="38100" dist="38100" dir="2700000" algn="tl">
                    <a:srgbClr val="000000">
                      <a:alpha val="43137"/>
                    </a:srgbClr>
                  </a:outerShdw>
                </a:effectLst>
              </a:rPr>
              <a:t>TÁC GIẢ SÁCH TIN MỪNG</a:t>
            </a:r>
            <a:br>
              <a:rPr lang="en-US" sz="6600" b="1" smtClean="0">
                <a:solidFill>
                  <a:srgbClr val="003366"/>
                </a:solidFill>
                <a:effectLst>
                  <a:outerShdw blurRad="38100" dist="38100" dir="2700000" algn="tl">
                    <a:srgbClr val="000000">
                      <a:alpha val="43137"/>
                    </a:srgbClr>
                  </a:outerShdw>
                </a:effectLst>
              </a:rPr>
            </a:br>
            <a:r>
              <a:rPr lang="en-US" sz="6600" b="1" smtClean="0">
                <a:solidFill>
                  <a:srgbClr val="003366"/>
                </a:solidFill>
                <a:effectLst>
                  <a:outerShdw blurRad="38100" dist="38100" dir="2700000" algn="tl">
                    <a:srgbClr val="000000">
                      <a:alpha val="43137"/>
                    </a:srgbClr>
                  </a:outerShdw>
                </a:effectLst>
              </a:rPr>
              <a:t>LỄ KÍNH</a:t>
            </a:r>
            <a:endParaRPr lang="en-US" sz="66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8000" b="1" u="sng" smtClean="0">
                <a:solidFill>
                  <a:srgbClr val="C00000"/>
                </a:solidFill>
                <a:effectLst>
                  <a:outerShdw blurRad="38100" dist="38100" dir="2700000" algn="tl">
                    <a:srgbClr val="000000">
                      <a:alpha val="43137"/>
                    </a:srgbClr>
                  </a:outerShdw>
                </a:effectLst>
              </a:rPr>
              <a:t>Đáp ca:</a:t>
            </a:r>
            <a:r>
              <a:rPr lang="en-US" sz="8000" b="1" smtClean="0">
                <a:solidFill>
                  <a:srgbClr val="003366"/>
                </a:solidFill>
                <a:effectLst>
                  <a:outerShdw blurRad="38100" dist="38100" dir="2700000" algn="tl">
                    <a:srgbClr val="000000">
                      <a:alpha val="43137"/>
                    </a:srgbClr>
                  </a:outerShdw>
                </a:effectLst>
              </a:rPr>
              <a:t> Lạy Chúa, tình thương Chúa,  đời đời con ca tụng</a:t>
            </a:r>
            <a:endParaRPr lang="en-US" sz="8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00" y="895350"/>
            <a:ext cx="9143999" cy="280076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NGÀY 03-12</a:t>
            </a:r>
          </a:p>
          <a:p>
            <a:pPr algn="ctr"/>
            <a:r>
              <a:rPr lang="en-US" sz="44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THÁNH PHANXICO XAVIE, LINH MỤC. </a:t>
            </a:r>
          </a:p>
          <a:p>
            <a:pPr algn="ctr"/>
            <a:r>
              <a:rPr lang="en-US" sz="66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LỄ KÍNH</a:t>
            </a:r>
            <a:endParaRPr lang="en-US" sz="66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6000" b="1" u="sng" smtClean="0">
                <a:solidFill>
                  <a:srgbClr val="C00000"/>
                </a:solidFill>
                <a:effectLst>
                  <a:outerShdw blurRad="38100" dist="38100" dir="2700000" algn="tl">
                    <a:srgbClr val="000000">
                      <a:alpha val="43137"/>
                    </a:srgbClr>
                  </a:outerShdw>
                </a:effectLst>
              </a:rPr>
              <a:t>Alleluia-alleuia:</a:t>
            </a:r>
            <a:r>
              <a:rPr lang="en-US" sz="6000" b="1" smtClean="0">
                <a:solidFill>
                  <a:srgbClr val="003366"/>
                </a:solidFill>
                <a:effectLst>
                  <a:outerShdw blurRad="38100" dist="38100" dir="2700000" algn="tl">
                    <a:srgbClr val="000000">
                      <a:alpha val="43137"/>
                    </a:srgbClr>
                  </a:outerShdw>
                </a:effectLst>
              </a:rPr>
              <a:t> Chúng tôi rao giảng một Đấng Kitô bị đóng đinh. Người là sức mạnh và sự khôn ngoan của Thiên Chúa. </a:t>
            </a:r>
            <a:r>
              <a:rPr lang="en-US" sz="6000" b="1" u="sng" smtClean="0">
                <a:solidFill>
                  <a:srgbClr val="C00000"/>
                </a:solidFill>
                <a:effectLst>
                  <a:outerShdw blurRad="38100" dist="38100" dir="2700000" algn="tl">
                    <a:srgbClr val="000000">
                      <a:alpha val="43137"/>
                    </a:srgbClr>
                  </a:outerShdw>
                </a:effectLst>
              </a:rPr>
              <a:t>Alleluia.</a:t>
            </a:r>
            <a:endParaRPr lang="en-US" sz="60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7200" b="1" smtClean="0">
                <a:solidFill>
                  <a:srgbClr val="003366"/>
                </a:solidFill>
                <a:effectLst>
                  <a:outerShdw blurRad="38100" dist="38100" dir="2700000" algn="tl">
                    <a:srgbClr val="000000">
                      <a:alpha val="43137"/>
                    </a:srgbClr>
                  </a:outerShdw>
                </a:effectLst>
              </a:rPr>
              <a:t>NGÀY 01-05</a:t>
            </a:r>
            <a:br>
              <a:rPr lang="en-US" sz="7200" b="1" smtClean="0">
                <a:solidFill>
                  <a:srgbClr val="003366"/>
                </a:solidFill>
                <a:effectLst>
                  <a:outerShdw blurRad="38100" dist="38100" dir="2700000" algn="tl">
                    <a:srgbClr val="000000">
                      <a:alpha val="43137"/>
                    </a:srgbClr>
                  </a:outerShdw>
                </a:effectLst>
              </a:rPr>
            </a:br>
            <a:r>
              <a:rPr lang="en-US" sz="7200" b="1" smtClean="0">
                <a:solidFill>
                  <a:srgbClr val="C00000"/>
                </a:solidFill>
                <a:effectLst>
                  <a:outerShdw blurRad="38100" dist="38100" dir="2700000" algn="tl">
                    <a:srgbClr val="000000">
                      <a:alpha val="43137"/>
                    </a:srgbClr>
                  </a:outerShdw>
                </a:effectLst>
              </a:rPr>
              <a:t>THÁNH GIUSE THỢ</a:t>
            </a:r>
            <a:endParaRPr lang="en-US" sz="7200" b="1">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8000" b="1" u="sng" smtClean="0">
                <a:solidFill>
                  <a:srgbClr val="C00000"/>
                </a:solidFill>
                <a:effectLst>
                  <a:outerShdw blurRad="38100" dist="38100" dir="2700000" algn="tl">
                    <a:srgbClr val="000000">
                      <a:alpha val="43137"/>
                    </a:srgbClr>
                  </a:outerShdw>
                </a:effectLst>
              </a:rPr>
              <a:t>Đáp ca:</a:t>
            </a:r>
            <a:r>
              <a:rPr lang="en-US" sz="8000" b="1" smtClean="0">
                <a:solidFill>
                  <a:srgbClr val="003366"/>
                </a:solidFill>
                <a:effectLst>
                  <a:outerShdw blurRad="38100" dist="38100" dir="2700000" algn="tl">
                    <a:srgbClr val="000000">
                      <a:alpha val="43137"/>
                    </a:srgbClr>
                  </a:outerShdw>
                </a:effectLst>
              </a:rPr>
              <a:t> Lạy Chúa, việc tay chúng con làm, xin Ngài củng cố. </a:t>
            </a:r>
            <a:endParaRPr lang="en-US" sz="8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6600" b="1" u="sng" smtClean="0">
                <a:solidFill>
                  <a:srgbClr val="C00000"/>
                </a:solidFill>
                <a:effectLst>
                  <a:outerShdw blurRad="38100" dist="38100" dir="2700000" algn="tl">
                    <a:srgbClr val="000000">
                      <a:alpha val="43137"/>
                    </a:srgbClr>
                  </a:outerShdw>
                </a:effectLst>
              </a:rPr>
              <a:t>Alleluia-alleluia:</a:t>
            </a:r>
            <a:r>
              <a:rPr lang="en-US" sz="6600" b="1" smtClean="0">
                <a:solidFill>
                  <a:srgbClr val="003366"/>
                </a:solidFill>
                <a:effectLst>
                  <a:outerShdw blurRad="38100" dist="38100" dir="2700000" algn="tl">
                    <a:srgbClr val="000000">
                      <a:alpha val="43137"/>
                    </a:srgbClr>
                  </a:outerShdw>
                </a:effectLst>
              </a:rPr>
              <a:t> Ngày lại ngày, xin chúc tụng Chúa, Thiên Chúa cứu độ ta, Người đỡ nâng ta. </a:t>
            </a:r>
            <a:r>
              <a:rPr lang="en-US" sz="6600" b="1" u="sng" smtClean="0">
                <a:solidFill>
                  <a:srgbClr val="C00000"/>
                </a:solidFill>
                <a:effectLst>
                  <a:outerShdw blurRad="38100" dist="38100" dir="2700000" algn="tl">
                    <a:srgbClr val="000000">
                      <a:alpha val="43137"/>
                    </a:srgbClr>
                  </a:outerShdw>
                </a:effectLst>
              </a:rPr>
              <a:t>Alleluia.</a:t>
            </a:r>
            <a:endParaRPr lang="en-US" sz="66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6600" b="1" smtClean="0">
                <a:solidFill>
                  <a:srgbClr val="003366"/>
                </a:solidFill>
                <a:effectLst>
                  <a:outerShdw blurRad="38100" dist="38100" dir="2700000" algn="tl">
                    <a:srgbClr val="000000">
                      <a:alpha val="43137"/>
                    </a:srgbClr>
                  </a:outerShdw>
                </a:effectLst>
              </a:rPr>
              <a:t>NGÀY 03-05</a:t>
            </a:r>
            <a:br>
              <a:rPr lang="en-US" sz="6600" b="1" smtClean="0">
                <a:solidFill>
                  <a:srgbClr val="003366"/>
                </a:solidFill>
                <a:effectLst>
                  <a:outerShdw blurRad="38100" dist="38100" dir="2700000" algn="tl">
                    <a:srgbClr val="000000">
                      <a:alpha val="43137"/>
                    </a:srgbClr>
                  </a:outerShdw>
                </a:effectLst>
              </a:rPr>
            </a:br>
            <a:r>
              <a:rPr lang="en-US" sz="4000" b="1" smtClean="0">
                <a:solidFill>
                  <a:srgbClr val="C00000"/>
                </a:solidFill>
                <a:effectLst>
                  <a:outerShdw blurRad="38100" dist="38100" dir="2700000" algn="tl">
                    <a:srgbClr val="000000">
                      <a:alpha val="43137"/>
                    </a:srgbClr>
                  </a:outerShdw>
                </a:effectLst>
              </a:rPr>
              <a:t>THÁNH PHILÍPPHÊ VÀ THÁNH GIACÔBÊ</a:t>
            </a:r>
            <a:r>
              <a:rPr lang="en-US" sz="5400" b="1" smtClean="0">
                <a:solidFill>
                  <a:srgbClr val="C00000"/>
                </a:solidFill>
                <a:effectLst>
                  <a:outerShdw blurRad="38100" dist="38100" dir="2700000" algn="tl">
                    <a:srgbClr val="000000">
                      <a:alpha val="43137"/>
                    </a:srgbClr>
                  </a:outerShdw>
                </a:effectLst>
              </a:rPr>
              <a:t> </a:t>
            </a:r>
            <a:r>
              <a:rPr lang="en-US" sz="6600" b="1" smtClean="0">
                <a:solidFill>
                  <a:srgbClr val="003366"/>
                </a:solidFill>
                <a:effectLst>
                  <a:outerShdw blurRad="38100" dist="38100" dir="2700000" algn="tl">
                    <a:srgbClr val="000000">
                      <a:alpha val="43137"/>
                    </a:srgbClr>
                  </a:outerShdw>
                </a:effectLst>
              </a:rPr>
              <a:t/>
            </a:r>
            <a:br>
              <a:rPr lang="en-US" sz="6600" b="1" smtClean="0">
                <a:solidFill>
                  <a:srgbClr val="003366"/>
                </a:solidFill>
                <a:effectLst>
                  <a:outerShdw blurRad="38100" dist="38100" dir="2700000" algn="tl">
                    <a:srgbClr val="000000">
                      <a:alpha val="43137"/>
                    </a:srgbClr>
                  </a:outerShdw>
                </a:effectLst>
              </a:rPr>
            </a:br>
            <a:r>
              <a:rPr lang="en-US" b="1" smtClean="0">
                <a:solidFill>
                  <a:srgbClr val="003366"/>
                </a:solidFill>
                <a:effectLst>
                  <a:outerShdw blurRad="38100" dist="38100" dir="2700000" algn="tl">
                    <a:srgbClr val="000000">
                      <a:alpha val="43137"/>
                    </a:srgbClr>
                  </a:outerShdw>
                </a:effectLst>
              </a:rPr>
              <a:t>TÔNG ĐỒ</a:t>
            </a:r>
            <a:r>
              <a:rPr lang="en-US" sz="6600" b="1" smtClean="0">
                <a:solidFill>
                  <a:srgbClr val="003366"/>
                </a:solidFill>
                <a:effectLst>
                  <a:outerShdw blurRad="38100" dist="38100" dir="2700000" algn="tl">
                    <a:srgbClr val="000000">
                      <a:alpha val="43137"/>
                    </a:srgbClr>
                  </a:outerShdw>
                </a:effectLst>
              </a:rPr>
              <a:t/>
            </a:r>
            <a:br>
              <a:rPr lang="en-US" sz="6600" b="1" smtClean="0">
                <a:solidFill>
                  <a:srgbClr val="003366"/>
                </a:solidFill>
                <a:effectLst>
                  <a:outerShdw blurRad="38100" dist="38100" dir="2700000" algn="tl">
                    <a:srgbClr val="000000">
                      <a:alpha val="43137"/>
                    </a:srgbClr>
                  </a:outerShdw>
                </a:effectLst>
              </a:rPr>
            </a:br>
            <a:r>
              <a:rPr lang="en-US" sz="4900" b="1" smtClean="0">
                <a:solidFill>
                  <a:srgbClr val="003366"/>
                </a:solidFill>
                <a:effectLst>
                  <a:outerShdw blurRad="38100" dist="38100" dir="2700000" algn="tl">
                    <a:srgbClr val="000000">
                      <a:alpha val="43137"/>
                    </a:srgbClr>
                  </a:outerShdw>
                </a:effectLst>
              </a:rPr>
              <a:t>LỄ KÍNH</a:t>
            </a:r>
            <a:endParaRPr lang="en-US" sz="49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8800" b="1" u="sng" smtClean="0">
                <a:solidFill>
                  <a:srgbClr val="C00000"/>
                </a:solidFill>
                <a:effectLst>
                  <a:outerShdw blurRad="38100" dist="38100" dir="2700000" algn="tl">
                    <a:srgbClr val="000000">
                      <a:alpha val="43137"/>
                    </a:srgbClr>
                  </a:outerShdw>
                </a:effectLst>
              </a:rPr>
              <a:t>Đáp ca:</a:t>
            </a:r>
            <a:r>
              <a:rPr lang="en-US" sz="8800" b="1" smtClean="0">
                <a:solidFill>
                  <a:srgbClr val="003366"/>
                </a:solidFill>
                <a:effectLst>
                  <a:outerShdw blurRad="38100" dist="38100" dir="2700000" algn="tl">
                    <a:srgbClr val="000000">
                      <a:alpha val="43137"/>
                    </a:srgbClr>
                  </a:outerShdw>
                </a:effectLst>
              </a:rPr>
              <a:t> Tiếng các ngài vang dội khắp hoàn cầu.</a:t>
            </a:r>
            <a:endParaRPr lang="en-US" sz="88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2240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smtClean="0">
                <a:solidFill>
                  <a:srgbClr val="003366"/>
                </a:solidFill>
                <a:effectLst>
                  <a:outerShdw blurRad="38100" dist="38100" dir="2700000" algn="tl">
                    <a:srgbClr val="000000">
                      <a:alpha val="43137"/>
                    </a:srgbClr>
                  </a:outerShdw>
                </a:effectLst>
              </a:rPr>
              <a:t> Chúa nói: Chính Thầy là con đường, là sự thật và là sự sống. Này anh Phi-líp-phê, ai thấy Thầy là thấy Chúa Cha. </a:t>
            </a:r>
            <a:r>
              <a:rPr lang="en-US" sz="5400" b="1" u="sng" smtClean="0">
                <a:solidFill>
                  <a:srgbClr val="C00000"/>
                </a:solidFill>
                <a:effectLst>
                  <a:outerShdw blurRad="38100" dist="38100" dir="2700000" algn="tl">
                    <a:srgbClr val="000000">
                      <a:alpha val="43137"/>
                    </a:srgbClr>
                  </a:outerShdw>
                </a:effectLst>
              </a:rPr>
              <a:t>Alleluia.</a:t>
            </a:r>
            <a:r>
              <a:rPr lang="en-US" sz="5400" b="1" smtClean="0">
                <a:solidFill>
                  <a:srgbClr val="003366"/>
                </a:solidFill>
                <a:effectLst>
                  <a:outerShdw blurRad="38100" dist="38100" dir="2700000" algn="tl">
                    <a:srgbClr val="000000">
                      <a:alpha val="43137"/>
                    </a:srgbClr>
                  </a:outerShdw>
                </a:effectLst>
              </a:rPr>
              <a:t> </a:t>
            </a:r>
            <a:endParaRPr lang="en-US" sz="54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7200" b="1" smtClean="0">
                <a:solidFill>
                  <a:srgbClr val="003366"/>
                </a:solidFill>
                <a:effectLst>
                  <a:outerShdw blurRad="38100" dist="38100" dir="2700000" algn="tl">
                    <a:srgbClr val="000000">
                      <a:alpha val="43137"/>
                    </a:srgbClr>
                  </a:outerShdw>
                </a:effectLst>
              </a:rPr>
              <a:t>NGÀY 14-05</a:t>
            </a:r>
            <a:br>
              <a:rPr lang="en-US" sz="7200" b="1" smtClean="0">
                <a:solidFill>
                  <a:srgbClr val="003366"/>
                </a:solidFill>
                <a:effectLst>
                  <a:outerShdw blurRad="38100" dist="38100" dir="2700000" algn="tl">
                    <a:srgbClr val="000000">
                      <a:alpha val="43137"/>
                    </a:srgbClr>
                  </a:outerShdw>
                </a:effectLst>
              </a:rPr>
            </a:br>
            <a:r>
              <a:rPr lang="en-US" sz="5400" b="1" smtClean="0">
                <a:solidFill>
                  <a:srgbClr val="C00000"/>
                </a:solidFill>
                <a:effectLst>
                  <a:outerShdw blurRad="38100" dist="38100" dir="2700000" algn="tl">
                    <a:srgbClr val="000000">
                      <a:alpha val="43137"/>
                    </a:srgbClr>
                  </a:outerShdw>
                </a:effectLst>
              </a:rPr>
              <a:t>THÁNH MÁC-THI-A TÔNG ĐỒ</a:t>
            </a:r>
            <a:r>
              <a:rPr lang="en-US" sz="5400" b="1" smtClean="0">
                <a:solidFill>
                  <a:srgbClr val="003366"/>
                </a:solidFill>
                <a:effectLst>
                  <a:outerShdw blurRad="38100" dist="38100" dir="2700000" algn="tl">
                    <a:srgbClr val="000000">
                      <a:alpha val="43137"/>
                    </a:srgbClr>
                  </a:outerShdw>
                </a:effectLst>
              </a:rPr>
              <a:t/>
            </a:r>
            <a:br>
              <a:rPr lang="en-US" sz="5400" b="1" smtClean="0">
                <a:solidFill>
                  <a:srgbClr val="003366"/>
                </a:solidFill>
                <a:effectLst>
                  <a:outerShdw blurRad="38100" dist="38100" dir="2700000" algn="tl">
                    <a:srgbClr val="000000">
                      <a:alpha val="43137"/>
                    </a:srgbClr>
                  </a:outerShdw>
                </a:effectLst>
              </a:rPr>
            </a:br>
            <a:r>
              <a:rPr lang="en-US" sz="7200" b="1" smtClean="0">
                <a:solidFill>
                  <a:srgbClr val="003366"/>
                </a:solidFill>
                <a:effectLst>
                  <a:outerShdw blurRad="38100" dist="38100" dir="2700000" algn="tl">
                    <a:srgbClr val="000000">
                      <a:alpha val="43137"/>
                    </a:srgbClr>
                  </a:outerShdw>
                </a:effectLst>
              </a:rPr>
              <a:t>LỄ KÍNH</a:t>
            </a:r>
            <a:endParaRPr lang="en-US" sz="72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6600" b="1" u="sng" smtClean="0">
                <a:solidFill>
                  <a:srgbClr val="C00000"/>
                </a:solidFill>
                <a:effectLst>
                  <a:outerShdw blurRad="38100" dist="38100" dir="2700000" algn="tl">
                    <a:srgbClr val="000000">
                      <a:alpha val="43137"/>
                    </a:srgbClr>
                  </a:outerShdw>
                </a:effectLst>
              </a:rPr>
              <a:t>Đáp ca:</a:t>
            </a:r>
            <a:r>
              <a:rPr lang="en-US" sz="6600" b="1" smtClean="0">
                <a:solidFill>
                  <a:srgbClr val="C00000"/>
                </a:solidFill>
                <a:effectLst>
                  <a:outerShdw blurRad="38100" dist="38100" dir="2700000" algn="tl">
                    <a:srgbClr val="000000">
                      <a:alpha val="43137"/>
                    </a:srgbClr>
                  </a:outerShdw>
                </a:effectLst>
              </a:rPr>
              <a:t> </a:t>
            </a:r>
            <a:r>
              <a:rPr lang="en-US" sz="6600" b="1" smtClean="0">
                <a:solidFill>
                  <a:srgbClr val="003366"/>
                </a:solidFill>
                <a:effectLst>
                  <a:outerShdw blurRad="38100" dist="38100" dir="2700000" algn="tl">
                    <a:srgbClr val="000000">
                      <a:alpha val="43137"/>
                    </a:srgbClr>
                  </a:outerShdw>
                </a:effectLst>
              </a:rPr>
              <a:t>Chúa cho ông ngồi chung với hàng quyền quý, hàng quyền quý dân Người.</a:t>
            </a:r>
            <a:endParaRPr lang="en-US" sz="66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smtClean="0">
                <a:solidFill>
                  <a:srgbClr val="003366"/>
                </a:solidFill>
                <a:effectLst>
                  <a:outerShdw blurRad="38100" dist="38100" dir="2700000" algn="tl">
                    <a:srgbClr val="000000">
                      <a:alpha val="43137"/>
                    </a:srgbClr>
                  </a:outerShdw>
                </a:effectLst>
              </a:rPr>
              <a:t> Chúa nói: Chính Thầy đã chọn anh em từ giữa thế gian, để anh em ra đi, sinh được hoa trái, và hoa trái của anh em tồn tại.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0853458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6000" b="1" smtClean="0">
                <a:solidFill>
                  <a:srgbClr val="003366"/>
                </a:solidFill>
                <a:effectLst>
                  <a:outerShdw blurRad="38100" dist="38100" dir="2700000" algn="tl">
                    <a:srgbClr val="000000">
                      <a:alpha val="43137"/>
                    </a:srgbClr>
                  </a:outerShdw>
                </a:effectLst>
              </a:rPr>
              <a:t>NGÀY 31-05</a:t>
            </a:r>
            <a:br>
              <a:rPr lang="en-US" sz="6000" b="1" smtClean="0">
                <a:solidFill>
                  <a:srgbClr val="003366"/>
                </a:solidFill>
                <a:effectLst>
                  <a:outerShdw blurRad="38100" dist="38100" dir="2700000" algn="tl">
                    <a:srgbClr val="000000">
                      <a:alpha val="43137"/>
                    </a:srgbClr>
                  </a:outerShdw>
                </a:effectLst>
              </a:rPr>
            </a:br>
            <a:r>
              <a:rPr lang="en-US" sz="6000" b="1" smtClean="0">
                <a:solidFill>
                  <a:srgbClr val="C00000"/>
                </a:solidFill>
                <a:effectLst>
                  <a:outerShdw blurRad="38100" dist="38100" dir="2700000" algn="tl">
                    <a:srgbClr val="000000">
                      <a:alpha val="43137"/>
                    </a:srgbClr>
                  </a:outerShdw>
                </a:effectLst>
              </a:rPr>
              <a:t>ĐỨC MARIA THĂM VIẾNG</a:t>
            </a:r>
            <a:br>
              <a:rPr lang="en-US" sz="6000" b="1" smtClean="0">
                <a:solidFill>
                  <a:srgbClr val="C00000"/>
                </a:solidFill>
                <a:effectLst>
                  <a:outerShdw blurRad="38100" dist="38100" dir="2700000" algn="tl">
                    <a:srgbClr val="000000">
                      <a:alpha val="43137"/>
                    </a:srgbClr>
                  </a:outerShdw>
                </a:effectLst>
              </a:rPr>
            </a:br>
            <a:r>
              <a:rPr lang="en-US" sz="6000" b="1" smtClean="0">
                <a:solidFill>
                  <a:srgbClr val="C00000"/>
                </a:solidFill>
                <a:effectLst>
                  <a:outerShdw blurRad="38100" dist="38100" dir="2700000" algn="tl">
                    <a:srgbClr val="000000">
                      <a:alpha val="43137"/>
                    </a:srgbClr>
                  </a:outerShdw>
                </a:effectLst>
              </a:rPr>
              <a:t>BÀ ELIZABETH</a:t>
            </a:r>
            <a:r>
              <a:rPr lang="en-US" sz="6000" b="1" smtClean="0">
                <a:solidFill>
                  <a:srgbClr val="003366"/>
                </a:solidFill>
                <a:effectLst>
                  <a:outerShdw blurRad="38100" dist="38100" dir="2700000" algn="tl">
                    <a:srgbClr val="000000">
                      <a:alpha val="43137"/>
                    </a:srgbClr>
                  </a:outerShdw>
                </a:effectLst>
              </a:rPr>
              <a:t/>
            </a:r>
            <a:br>
              <a:rPr lang="en-US" sz="6000" b="1" smtClean="0">
                <a:solidFill>
                  <a:srgbClr val="003366"/>
                </a:solidFill>
                <a:effectLst>
                  <a:outerShdw blurRad="38100" dist="38100" dir="2700000" algn="tl">
                    <a:srgbClr val="000000">
                      <a:alpha val="43137"/>
                    </a:srgbClr>
                  </a:outerShdw>
                </a:effectLst>
              </a:rPr>
            </a:br>
            <a:r>
              <a:rPr lang="en-US" sz="6000" b="1" smtClean="0">
                <a:solidFill>
                  <a:srgbClr val="003366"/>
                </a:solidFill>
                <a:effectLst>
                  <a:outerShdw blurRad="38100" dist="38100" dir="2700000" algn="tl">
                    <a:srgbClr val="000000">
                      <a:alpha val="43137"/>
                    </a:srgbClr>
                  </a:outerShdw>
                </a:effectLst>
              </a:rPr>
              <a:t>LỄ KÍNH</a:t>
            </a:r>
            <a:endParaRPr lang="en-US" sz="6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8000" b="1" u="sng" smtClean="0">
                <a:solidFill>
                  <a:srgbClr val="C00000"/>
                </a:solidFill>
                <a:effectLst>
                  <a:outerShdw blurRad="38100" dist="38100" dir="2700000" algn="tl">
                    <a:srgbClr val="000000">
                      <a:alpha val="43137"/>
                    </a:srgbClr>
                  </a:outerShdw>
                </a:effectLst>
              </a:rPr>
              <a:t>Đáp ca:</a:t>
            </a:r>
            <a:r>
              <a:rPr lang="en-US" sz="8000" b="1" smtClean="0">
                <a:solidFill>
                  <a:srgbClr val="003366"/>
                </a:solidFill>
                <a:effectLst>
                  <a:outerShdw blurRad="38100" dist="38100" dir="2700000" algn="tl">
                    <a:srgbClr val="000000">
                      <a:alpha val="43137"/>
                    </a:srgbClr>
                  </a:outerShdw>
                </a:effectLst>
              </a:rPr>
              <a:t> Giữa Xi-on,   Đức Thánh của Ít-ra-en quả thật là vĩ đại!</a:t>
            </a:r>
            <a:endParaRPr lang="en-US" sz="80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7200" b="1" u="sng" smtClean="0">
                <a:solidFill>
                  <a:srgbClr val="C00000"/>
                </a:solidFill>
                <a:effectLst>
                  <a:outerShdw blurRad="38100" dist="38100" dir="2700000" algn="tl">
                    <a:srgbClr val="000000">
                      <a:alpha val="43137"/>
                    </a:srgbClr>
                  </a:outerShdw>
                </a:effectLst>
              </a:rPr>
              <a:t>Đáp ca:</a:t>
            </a:r>
            <a:r>
              <a:rPr lang="en-US" sz="7200" b="1" smtClean="0">
                <a:solidFill>
                  <a:srgbClr val="C00000"/>
                </a:solidFill>
                <a:effectLst>
                  <a:outerShdw blurRad="38100" dist="38100" dir="2700000" algn="tl">
                    <a:srgbClr val="000000">
                      <a:alpha val="43137"/>
                    </a:srgbClr>
                  </a:outerShdw>
                </a:effectLst>
              </a:rPr>
              <a:t> </a:t>
            </a:r>
            <a:r>
              <a:rPr lang="en-US" sz="7200" b="1" smtClean="0">
                <a:solidFill>
                  <a:srgbClr val="003366"/>
                </a:solidFill>
                <a:effectLst>
                  <a:outerShdw blurRad="38100" dist="38100" dir="2700000" algn="tl">
                    <a:srgbClr val="000000">
                      <a:alpha val="43137"/>
                    </a:srgbClr>
                  </a:outerShdw>
                </a:effectLst>
              </a:rPr>
              <a:t>Anh em hãy đi khắp tứ phương thiên hạ, mà loan báo Tin Mừng.</a:t>
            </a:r>
            <a:endParaRPr lang="en-US" sz="72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046633"/>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smtClean="0">
                <a:solidFill>
                  <a:srgbClr val="003366"/>
                </a:solidFill>
                <a:effectLst>
                  <a:outerShdw blurRad="38100" dist="38100" dir="2700000" algn="tl">
                    <a:srgbClr val="000000">
                      <a:alpha val="43137"/>
                    </a:srgbClr>
                  </a:outerShdw>
                </a:effectLst>
              </a:rPr>
              <a:t> Lạy Đức Mẹ đồng trinh Maria, Mẹ thật diễm phúc, vì đã tin rằng Chúa sẽ Thực hiện những gì Người đã cho Mẹ biết.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253312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r>
              <a:rPr lang="en-US" sz="7200" b="1" smtClean="0">
                <a:solidFill>
                  <a:srgbClr val="003366"/>
                </a:solidFill>
                <a:effectLst>
                  <a:outerShdw blurRad="38100" dist="38100" dir="2700000" algn="tl">
                    <a:srgbClr val="000000">
                      <a:alpha val="43137"/>
                    </a:srgbClr>
                  </a:outerShdw>
                </a:effectLst>
              </a:rPr>
              <a:t>NGÀY 11-06</a:t>
            </a:r>
            <a:br>
              <a:rPr lang="en-US" sz="7200" b="1" smtClean="0">
                <a:solidFill>
                  <a:srgbClr val="003366"/>
                </a:solidFill>
                <a:effectLst>
                  <a:outerShdw blurRad="38100" dist="38100" dir="2700000" algn="tl">
                    <a:srgbClr val="000000">
                      <a:alpha val="43137"/>
                    </a:srgbClr>
                  </a:outerShdw>
                </a:effectLst>
              </a:rPr>
            </a:br>
            <a:r>
              <a:rPr lang="en-US" sz="6000" b="1" smtClean="0">
                <a:solidFill>
                  <a:srgbClr val="C00000"/>
                </a:solidFill>
                <a:effectLst>
                  <a:outerShdw blurRad="38100" dist="38100" dir="2700000" algn="tl">
                    <a:srgbClr val="000000">
                      <a:alpha val="43137"/>
                    </a:srgbClr>
                  </a:outerShdw>
                </a:effectLst>
              </a:rPr>
              <a:t>THÁNH BANABA TÔNG ĐỒ</a:t>
            </a:r>
            <a:r>
              <a:rPr lang="en-US" sz="7200" b="1" smtClean="0">
                <a:solidFill>
                  <a:srgbClr val="003366"/>
                </a:solidFill>
                <a:effectLst>
                  <a:outerShdw blurRad="38100" dist="38100" dir="2700000" algn="tl">
                    <a:srgbClr val="000000">
                      <a:alpha val="43137"/>
                    </a:srgbClr>
                  </a:outerShdw>
                </a:effectLst>
              </a:rPr>
              <a:t/>
            </a:r>
            <a:br>
              <a:rPr lang="en-US" sz="7200" b="1" smtClean="0">
                <a:solidFill>
                  <a:srgbClr val="003366"/>
                </a:solidFill>
                <a:effectLst>
                  <a:outerShdw blurRad="38100" dist="38100" dir="2700000" algn="tl">
                    <a:srgbClr val="000000">
                      <a:alpha val="43137"/>
                    </a:srgbClr>
                  </a:outerShdw>
                </a:effectLst>
              </a:rPr>
            </a:br>
            <a:r>
              <a:rPr lang="en-US" sz="7200" b="1" smtClean="0">
                <a:solidFill>
                  <a:srgbClr val="003366"/>
                </a:solidFill>
                <a:effectLst>
                  <a:outerShdw blurRad="38100" dist="38100" dir="2700000" algn="tl">
                    <a:srgbClr val="000000">
                      <a:alpha val="43137"/>
                    </a:srgbClr>
                  </a:outerShdw>
                </a:effectLst>
              </a:rPr>
              <a:t>LỄ NHỚ</a:t>
            </a:r>
            <a:endParaRPr lang="en-US" sz="72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rmAutofit/>
          </a:bodyPr>
          <a:lstStyle/>
          <a:p>
            <a:pPr algn="just"/>
            <a:r>
              <a:rPr lang="en-US" sz="7200" b="1" u="sng" smtClean="0">
                <a:solidFill>
                  <a:srgbClr val="C00000"/>
                </a:solidFill>
                <a:effectLst>
                  <a:outerShdw blurRad="38100" dist="38100" dir="2700000" algn="tl">
                    <a:srgbClr val="000000">
                      <a:alpha val="43137"/>
                    </a:srgbClr>
                  </a:outerShdw>
                </a:effectLst>
              </a:rPr>
              <a:t>Đáp ca:</a:t>
            </a:r>
            <a:r>
              <a:rPr lang="en-US" sz="7200" b="1" smtClean="0">
                <a:solidFill>
                  <a:srgbClr val="003366"/>
                </a:solidFill>
                <a:effectLst>
                  <a:outerShdw blurRad="38100" dist="38100" dir="2700000" algn="tl">
                    <a:srgbClr val="000000">
                      <a:alpha val="43137"/>
                    </a:srgbClr>
                  </a:outerShdw>
                </a:effectLst>
              </a:rPr>
              <a:t> Chúa đã mặc khải đức công chính của Người trước mặt chư dân.</a:t>
            </a:r>
            <a:endParaRPr lang="en-US" sz="72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5400" b="1" u="sng" smtClean="0">
                <a:solidFill>
                  <a:srgbClr val="C00000"/>
                </a:solidFill>
                <a:effectLst>
                  <a:outerShdw blurRad="38100" dist="38100" dir="2700000" algn="tl">
                    <a:srgbClr val="000000">
                      <a:alpha val="43137"/>
                    </a:srgbClr>
                  </a:outerShdw>
                </a:effectLst>
              </a:rPr>
              <a:t>Alleluia-alleluia:</a:t>
            </a:r>
            <a:r>
              <a:rPr lang="en-US" sz="5400" b="1" smtClean="0">
                <a:solidFill>
                  <a:srgbClr val="003366"/>
                </a:solidFill>
                <a:effectLst>
                  <a:outerShdw blurRad="38100" dist="38100" dir="2700000" algn="tl">
                    <a:srgbClr val="000000">
                      <a:alpha val="43137"/>
                    </a:srgbClr>
                  </a:outerShdw>
                </a:effectLst>
              </a:rPr>
              <a:t> Chúa nói: Anh em hãy đi giảng dạy cho muôn dân. Này đây, Thầy ở cùng anh em mọi ngày cho đến tận thế. </a:t>
            </a:r>
            <a:r>
              <a:rPr lang="en-US" sz="5400" b="1" u="sng" smtClean="0">
                <a:solidFill>
                  <a:srgbClr val="C00000"/>
                </a:solidFill>
                <a:effectLst>
                  <a:outerShdw blurRad="38100" dist="38100" dir="2700000" algn="tl">
                    <a:srgbClr val="000000">
                      <a:alpha val="43137"/>
                    </a:srgbClr>
                  </a:outerShdw>
                </a:effectLst>
              </a:rPr>
              <a:t>Alleluia.</a:t>
            </a:r>
            <a:endParaRPr lang="en-US" sz="5400" b="1" u="sng">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r>
              <a:rPr lang="en-US" sz="6600" b="1" smtClean="0">
                <a:solidFill>
                  <a:srgbClr val="003366"/>
                </a:solidFill>
                <a:effectLst>
                  <a:outerShdw blurRad="38100" dist="38100" dir="2700000" algn="tl">
                    <a:srgbClr val="000000">
                      <a:alpha val="43137"/>
                    </a:srgbClr>
                  </a:outerShdw>
                </a:effectLst>
              </a:rPr>
              <a:t>NGÀY 24-06</a:t>
            </a:r>
            <a:br>
              <a:rPr lang="en-US" sz="6600" b="1" smtClean="0">
                <a:solidFill>
                  <a:srgbClr val="003366"/>
                </a:solidFill>
                <a:effectLst>
                  <a:outerShdw blurRad="38100" dist="38100" dir="2700000" algn="tl">
                    <a:srgbClr val="000000">
                      <a:alpha val="43137"/>
                    </a:srgbClr>
                  </a:outerShdw>
                </a:effectLst>
              </a:rPr>
            </a:br>
            <a:r>
              <a:rPr lang="en-US" sz="4800" b="1" smtClean="0">
                <a:solidFill>
                  <a:srgbClr val="C00000"/>
                </a:solidFill>
                <a:effectLst>
                  <a:outerShdw blurRad="38100" dist="38100" dir="2700000" algn="tl">
                    <a:srgbClr val="000000">
                      <a:alpha val="43137"/>
                    </a:srgbClr>
                  </a:outerShdw>
                </a:effectLst>
              </a:rPr>
              <a:t>SINH NHẬT THÁNH GIOAN TẨY GIẢ</a:t>
            </a:r>
            <a:r>
              <a:rPr lang="en-US" sz="6600" b="1" smtClean="0">
                <a:solidFill>
                  <a:srgbClr val="003366"/>
                </a:solidFill>
                <a:effectLst>
                  <a:outerShdw blurRad="38100" dist="38100" dir="2700000" algn="tl">
                    <a:srgbClr val="000000">
                      <a:alpha val="43137"/>
                    </a:srgbClr>
                  </a:outerShdw>
                </a:effectLst>
              </a:rPr>
              <a:t/>
            </a:r>
            <a:br>
              <a:rPr lang="en-US" sz="6600" b="1" smtClean="0">
                <a:solidFill>
                  <a:srgbClr val="003366"/>
                </a:solidFill>
                <a:effectLst>
                  <a:outerShdw blurRad="38100" dist="38100" dir="2700000" algn="tl">
                    <a:srgbClr val="000000">
                      <a:alpha val="43137"/>
                    </a:srgbClr>
                  </a:outerShdw>
                </a:effectLst>
              </a:rPr>
            </a:br>
            <a:r>
              <a:rPr lang="en-US" sz="5400" b="1" smtClean="0">
                <a:solidFill>
                  <a:srgbClr val="003366"/>
                </a:solidFill>
                <a:effectLst>
                  <a:outerShdw blurRad="38100" dist="38100" dir="2700000" algn="tl">
                    <a:srgbClr val="000000">
                      <a:alpha val="43137"/>
                    </a:srgbClr>
                  </a:outerShdw>
                </a:effectLst>
              </a:rPr>
              <a:t>THÁNH LỄ VỌNG</a:t>
            </a:r>
            <a:endParaRPr lang="en-US" sz="66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94948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62549"/>
          </a:xfrm>
        </p:spPr>
        <p:txBody>
          <a:bodyPr>
            <a:normAutofit/>
          </a:bodyPr>
          <a:lstStyle/>
          <a:p>
            <a:pPr algn="just"/>
            <a:r>
              <a:rPr lang="en-US" sz="8800" b="1" u="sng" smtClean="0">
                <a:solidFill>
                  <a:srgbClr val="C00000"/>
                </a:solidFill>
                <a:effectLst>
                  <a:outerShdw blurRad="38100" dist="38100" dir="2700000" algn="tl">
                    <a:srgbClr val="000000">
                      <a:alpha val="43137"/>
                    </a:srgbClr>
                  </a:outerShdw>
                </a:effectLst>
              </a:rPr>
              <a:t>Đáp ca:</a:t>
            </a:r>
            <a:r>
              <a:rPr lang="en-US" sz="8800" b="1" smtClean="0">
                <a:solidFill>
                  <a:srgbClr val="003366"/>
                </a:solidFill>
                <a:effectLst>
                  <a:outerShdw blurRad="38100" dist="38100" dir="2700000" algn="tl">
                    <a:srgbClr val="000000">
                      <a:alpha val="43137"/>
                    </a:srgbClr>
                  </a:outerShdw>
                </a:effectLst>
              </a:rPr>
              <a:t> Chúa đã kéo con ra khỏi lòng mẹ.</a:t>
            </a:r>
            <a:endParaRPr lang="en-US" sz="8800" b="1">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659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TotalTime>
  <Words>2129</Words>
  <Application>Microsoft Office PowerPoint</Application>
  <PresentationFormat>On-screen Show (16:9)</PresentationFormat>
  <Paragraphs>136</Paragraphs>
  <Slides>214</Slides>
  <Notes>0</Notes>
  <HiddenSlides>0</HiddenSlides>
  <MMClips>0</MMClips>
  <ScaleCrop>false</ScaleCrop>
  <HeadingPairs>
    <vt:vector size="4" baseType="variant">
      <vt:variant>
        <vt:lpstr>Theme</vt:lpstr>
      </vt:variant>
      <vt:variant>
        <vt:i4>1</vt:i4>
      </vt:variant>
      <vt:variant>
        <vt:lpstr>Slide Titles</vt:lpstr>
      </vt:variant>
      <vt:variant>
        <vt:i4>214</vt:i4>
      </vt:variant>
    </vt:vector>
  </HeadingPairs>
  <TitlesOfParts>
    <vt:vector size="215" baseType="lpstr">
      <vt:lpstr>Office Theme</vt:lpstr>
      <vt:lpstr>PowerPoint Presentation</vt:lpstr>
      <vt:lpstr>PowerPoint Presentation</vt:lpstr>
      <vt:lpstr>PowerPoint Presentation</vt:lpstr>
      <vt:lpstr>PowerPoint Presentation</vt:lpstr>
      <vt:lpstr>Alleluia-alleluia: Chúa nói: Các Anh Hãy theo tôi, tôi sẽ làm cho các anh những kẻ lưới người như lưới cá. Alleluia.</vt:lpstr>
      <vt:lpstr>PowerPoint Presentation</vt:lpstr>
      <vt:lpstr>PowerPoint Presentation</vt:lpstr>
      <vt:lpstr>PowerPoint Presentation</vt:lpstr>
      <vt:lpstr>Đáp ca: Anh em hãy đi khắp tứ phương thiên hạ, mà loan báo Tin Mừng.</vt:lpstr>
      <vt:lpstr>Alleluia-alleluia: Chúa nói: Anh em hãy đi giảng dạy cho muôn dân. Này đây, Thầy ở cùng anh em mọi ngày cho đến tận thế. Alleluia.</vt:lpstr>
      <vt:lpstr>PowerPoint Presentation</vt:lpstr>
      <vt:lpstr>PowerPoint Presentation</vt:lpstr>
      <vt:lpstr>PowerPoint Presentation</vt:lpstr>
      <vt:lpstr>Đáp ca: Hát lên mừng Chúa một bài ca mới, vì Người đã thực hiện bao kỳ công.</vt:lpstr>
      <vt:lpstr>Alleluia-alleluia: Kính chào Đức Maria, Mẹ đầy ân sủng, Thiên Chúa ở cùng Mẹ, Mẹ có phúc hơn mọi người nữ. Alleluia.</vt:lpstr>
      <vt:lpstr>PowerPoint Presentation</vt:lpstr>
      <vt:lpstr>NGÀY 09-12 KỶ NIỆM CUNG HIẾN THÁNH ĐƯỜNG SAIGON LỄ KÍNH</vt:lpstr>
      <vt:lpstr>PowerPoint Presentation</vt:lpstr>
      <vt:lpstr>Đáp ca: Lạy Chúa Tể càn khôn, Cung điện Ngài xiếc bao khả ái.</vt:lpstr>
      <vt:lpstr>Alleluia-alleluia: Chúa nói: trong nhà Thầy, hễ ai xin thì nhận được, ai tìm thì sẽ thấy, ai gõ cửa thì sẽ mở ra cho. Alleluia.</vt:lpstr>
      <vt:lpstr>PowerPoint Presentation</vt:lpstr>
      <vt:lpstr>NGÀY 26-12 THÁNH TÊ-PHA-NÔ,  TỬ ĐẠO TIÊN KHỞI LỄ KÍNH</vt:lpstr>
      <vt:lpstr>PowerPoint Presentation</vt:lpstr>
      <vt:lpstr>Đáp ca: Trong tay Ngài, lạy Chúa, con xin phó thác hồn con.</vt:lpstr>
      <vt:lpstr>Alleluia-alleluia: Nguyện xin Chúa tuôn đổ phúc lành cho người tiến vào đây nhân danh Chúa; Đức Chúa là Thượng Đế, Người giãi sáng trên ta. Alleluia. </vt:lpstr>
      <vt:lpstr>PowerPoint Presentation</vt:lpstr>
      <vt:lpstr>NGÀY 27-12 THÁNH GIOAN, TÔNG ĐỒ TÁC GIẢ SÁCH TIN MỪNG LỄ KÍNH</vt:lpstr>
      <vt:lpstr>PowerPoint Presentation</vt:lpstr>
      <vt:lpstr>Đáp ca: Trước nhan thánh Chúa, người công chính hãy vui mừng.</vt:lpstr>
      <vt:lpstr>Alleluia-alleluia: Lạy Thiên Chúa, chúng con xin ca ngợi hát mừng, tuyên xưng Ngài là Đức Chúa. Lạy Chúa, bậc Tông Đồ đồng thanh ca ngợi Chúa. Alleluia.</vt:lpstr>
      <vt:lpstr>PowerPoint Presentation</vt:lpstr>
      <vt:lpstr>NGÀY 28-12 CÁC THÁNH ANH HÀI TỬ ĐẠO LỄ KÍNH</vt:lpstr>
      <vt:lpstr>PowerPoint Presentation</vt:lpstr>
      <vt:lpstr>Đáp ca: Hồn ta tựa cánh chim thoát khỏi lưới người đánh bẫy.</vt:lpstr>
      <vt:lpstr>Alleluia-alleluia: Lạy Thiên Chúa, chúng con xin ca ngợi hát mừng, tuyên xưng Ngài là Đức Chúa. Lạy Chúa, đoàn tử đạo quang huy hùng dũng, máu đào đổ ra minh chứng về Ngài. Alleluia.</vt:lpstr>
      <vt:lpstr>PowerPoint Presentation</vt:lpstr>
      <vt:lpstr>NGÀY 25-01 THÁNH PHAO-LÔ TÔNG ĐỒ TRỞ LẠI LỄ KÍNH</vt:lpstr>
      <vt:lpstr>PowerPoint Presentation</vt:lpstr>
      <vt:lpstr>Đáp ca: Anh em hãy đi khắp tứ phương thiên hạ mà loan báo Tin Mừng</vt:lpstr>
      <vt:lpstr>Alleluia-alleluia: Chúa nói: Chính Thầy đã chọn anh em từ giữa thế gian, để anh em ra đi, sinh được hoa trái, và hoa trái của anh em tồn tại. Alleluia.</vt:lpstr>
      <vt:lpstr>PowerPoint Presentation</vt:lpstr>
      <vt:lpstr>NGÀY 02-02 DÂNG CHÚA GIÊSU TRONG ĐỀN THÁNH LỄ KÍNH</vt:lpstr>
      <vt:lpstr>PowerPoint Presentation</vt:lpstr>
      <vt:lpstr>Đáp ca: Chính Chúa Tể càn khôn là đức Vua vinh hiển.</vt:lpstr>
      <vt:lpstr>Alleluia-alleluia: Đức Kitô là ánh sáng soi đường cho dân ngoại, là vinh quang của Ít-ra-en Dân Chúa. Alleluia.</vt:lpstr>
      <vt:lpstr>PowerPoint Presentation</vt:lpstr>
      <vt:lpstr>NGÀY 11-02 ĐỨC MẸ LỘ ĐỨC</vt:lpstr>
      <vt:lpstr>PowerPoint Presentation</vt:lpstr>
      <vt:lpstr>Đáp ca: Bà làm cho giống nòi chúng ta được vinh dự lớn lao.</vt:lpstr>
      <vt:lpstr>Alleluia-alleluia: Lạy Đức Mẹ đồng trinh Maria, Mẹ thật diễm phúc, vì đã tin rằng Chúa sẽ Thực hiện những gì Người đã cho Mẹ biết. Alleluia.</vt:lpstr>
      <vt:lpstr>PowerPoint Presentation</vt:lpstr>
      <vt:lpstr>NGÀY 22-02 LẬP TÔNG TÒA THÁNH PHÊRÔ LỄ KÍNH</vt:lpstr>
      <vt:lpstr>PowerPoint Presentation</vt:lpstr>
      <vt:lpstr>Đáp ca: Chúa là mục tử chăn dắt tôi, tôi chẳng thiếu thốn gì.</vt:lpstr>
      <vt:lpstr>Alleluia-alleluia: Anh là Phêrô, nghĩa là Tảng Đá, trên tảng đá này, Thầy sẽ xây Hội Thánh của Thầy, và quyền lực tử thần sẽ không thắng nổi. Alleluia.</vt:lpstr>
      <vt:lpstr>PowerPoint Presentation</vt:lpstr>
      <vt:lpstr>NGÀY 19-03 THÁNH GIUSE  BẠN TRĂM NĂM ĐỨC MARIA LỄ TRỌNG</vt:lpstr>
      <vt:lpstr>PowerPoint Presentation</vt:lpstr>
      <vt:lpstr>Đáp ca: Dòng dõi Người sẽ trường tồn vạn kỷ,</vt:lpstr>
      <vt:lpstr>Tung hô Tin Mừng: Lạy Chúa, phúc thay người ở trong thánh điện họ luôn luôn được hát mừng Ngài.</vt:lpstr>
      <vt:lpstr>PowerPoint Presentation</vt:lpstr>
      <vt:lpstr>NGÀY 25-03 LỄ TRUYỀN TIN LỄ TRỌNG</vt:lpstr>
      <vt:lpstr>PowerPoint Presentation</vt:lpstr>
      <vt:lpstr>Đáp ca: Lạy Chúa, này con xin đến thực thi ý Ngài.</vt:lpstr>
      <vt:lpstr>Tung hô Tin Mừng: Ngôi lời đã trở nên người phàm và cư ngụ giữa chúng ta, chúng tôi đã được nhìn thấy vinh quang của Người.</vt:lpstr>
      <vt:lpstr>PowerPoint Presentation</vt:lpstr>
      <vt:lpstr>NGÀY 25-04 THÁNH MÁC CÔ TÁC GIẢ SÁCH TIN MỪNG LỄ KÍNH</vt:lpstr>
      <vt:lpstr>PowerPoint Presentation</vt:lpstr>
      <vt:lpstr>Đáp ca: Lạy Chúa, tình thương Chúa,  đời đời con ca tụng</vt:lpstr>
      <vt:lpstr>Alleluia-alleuia: Chúng tôi rao giảng một Đấng Kitô bị đóng đinh. Người là sức mạnh và sự khôn ngoan của Thiên Chúa. Alleluia.</vt:lpstr>
      <vt:lpstr>PowerPoint Presentation</vt:lpstr>
      <vt:lpstr>NGÀY 01-05 THÁNH GIUSE THỢ</vt:lpstr>
      <vt:lpstr>PowerPoint Presentation</vt:lpstr>
      <vt:lpstr>Đáp ca: Lạy Chúa, việc tay chúng con làm, xin Ngài củng cố. </vt:lpstr>
      <vt:lpstr>Alleluia-alleluia: Ngày lại ngày, xin chúc tụng Chúa, Thiên Chúa cứu độ ta, Người đỡ nâng ta. Alleluia.</vt:lpstr>
      <vt:lpstr>PowerPoint Presentation</vt:lpstr>
      <vt:lpstr>NGÀY 03-05 THÁNH PHILÍPPHÊ VÀ THÁNH GIACÔBÊ  TÔNG ĐỒ LỄ KÍNH</vt:lpstr>
      <vt:lpstr>PowerPoint Presentation</vt:lpstr>
      <vt:lpstr>Đáp ca: Tiếng các ngài vang dội khắp hoàn cầu.</vt:lpstr>
      <vt:lpstr>Alleluia-alleluia: Chúa nói: Chính Thầy là con đường, là sự thật và là sự sống. Này anh Phi-líp-phê, ai thấy Thầy là thấy Chúa Cha. Alleluia. </vt:lpstr>
      <vt:lpstr>PowerPoint Presentation</vt:lpstr>
      <vt:lpstr>NGÀY 14-05 THÁNH MÁC-THI-A TÔNG ĐỒ LỄ KÍNH</vt:lpstr>
      <vt:lpstr>PowerPoint Presentation</vt:lpstr>
      <vt:lpstr>Đáp ca: Chúa cho ông ngồi chung với hàng quyền quý, hàng quyền quý dân Người.</vt:lpstr>
      <vt:lpstr>Alleluia-alleluia: Chúa nói: Chính Thầy đã chọn anh em từ giữa thế gian, để anh em ra đi, sinh được hoa trái, và hoa trái của anh em tồn tại. Alleluia.</vt:lpstr>
      <vt:lpstr>PowerPoint Presentation</vt:lpstr>
      <vt:lpstr>NGÀY 31-05 ĐỨC MARIA THĂM VIẾNG BÀ ELIZABETH LỄ KÍNH</vt:lpstr>
      <vt:lpstr>PowerPoint Presentation</vt:lpstr>
      <vt:lpstr>Đáp ca: Giữa Xi-on,   Đức Thánh của Ít-ra-en quả thật là vĩ đại!</vt:lpstr>
      <vt:lpstr>Alleluia-alleluia: Lạy Đức Mẹ đồng trinh Maria, Mẹ thật diễm phúc, vì đã tin rằng Chúa sẽ Thực hiện những gì Người đã cho Mẹ biết. Alleluia.</vt:lpstr>
      <vt:lpstr>PowerPoint Presentation</vt:lpstr>
      <vt:lpstr>NGÀY 11-06 THÁNH BANABA TÔNG ĐỒ LỄ NHỚ</vt:lpstr>
      <vt:lpstr>PowerPoint Presentation</vt:lpstr>
      <vt:lpstr>Đáp ca: Chúa đã mặc khải đức công chính của Người trước mặt chư dân.</vt:lpstr>
      <vt:lpstr>Alleluia-alleluia: Chúa nói: Anh em hãy đi giảng dạy cho muôn dân. Này đây, Thầy ở cùng anh em mọi ngày cho đến tận thế. Alleluia.</vt:lpstr>
      <vt:lpstr>PowerPoint Presentation</vt:lpstr>
      <vt:lpstr>NGÀY 24-06 SINH NHẬT THÁNH GIOAN TẨY GIẢ THÁNH LỄ VỌNG</vt:lpstr>
      <vt:lpstr>PowerPoint Presentation</vt:lpstr>
      <vt:lpstr>Đáp ca: Chúa đã kéo con ra khỏi lòng mẹ.</vt:lpstr>
      <vt:lpstr>Alleluia-alleluia: Ông Gioan đến làm chứng cho ánh sáng, Để chuẩn bị lòng dân sẵn sàng đón Chúa. Alleluia.</vt:lpstr>
      <vt:lpstr>THÁNH LỄ CHÍNH NGÀY</vt:lpstr>
      <vt:lpstr>Đáp ca: Tạ ơn Chúa đã dựng nên con cách lạ lùng,</vt:lpstr>
      <vt:lpstr>Alleluia-alleluia: Hài nhi hỡi, con sẽ mang tước hiệu là ngôn sứ của Đấng Tối Cao; con sẽ đi trước Chúa, mở lối cho Người, Alleluia.</vt:lpstr>
      <vt:lpstr>PowerPoint Presentation</vt:lpstr>
      <vt:lpstr>NGÀY 29-06 THÁNH PHÊ RÔ VÀ THÁNH PHAO LÔ  TÔNG ĐỒ THÁNH LỄ VỌNG </vt:lpstr>
      <vt:lpstr>PowerPoint Presentation</vt:lpstr>
      <vt:lpstr>Đáp ca: Tiếng các ngài đã vang dội khắp hoàn cầu.</vt:lpstr>
      <vt:lpstr>Alleluia-alleluia: Thưa Thầy, Thầy biết rõ mọi sự; Thầy biết con yêu mến Thầy. Alleluia.</vt:lpstr>
      <vt:lpstr>THÁNH LỄ CHÍNH NGÀY</vt:lpstr>
      <vt:lpstr>Đáp ca: Chúa đã giải thoát tôi khỏi mọi nỗi kinh hoàng.</vt:lpstr>
      <vt:lpstr>Alleluia-alleluia: Anh là Phêrô, nghĩa là Tảng Đá, trên tảng đá này, Thầy sẽ xây Hội Thánh của Thầy, và quyền lực tử thần sẽ không thắng nổi, Alleluia.</vt:lpstr>
      <vt:lpstr>PowerPoint Presentation</vt:lpstr>
      <vt:lpstr>NGÀY 03-07 THÁNH TÔ MA TÔNG ĐỒ LỄ KÍNH</vt:lpstr>
      <vt:lpstr>PowerPoint Presentation</vt:lpstr>
      <vt:lpstr>Đáp ca: Anh em hãy đi khắp tứ phương thiên hạ, mà loan báo Tin Mừng.</vt:lpstr>
      <vt:lpstr>Alleluia-alleluia: Chúa nói: Này anh Tôma, vì đã thấy Thầy nên anh mới tin. Phúc thay những người không thấy mà tin. Alleluia.</vt:lpstr>
      <vt:lpstr>PowerPoint Presentation</vt:lpstr>
      <vt:lpstr>NGÀY 25-07 THÁNH GIA CÔ BÊ TÔNG ĐỒ LỄ KÍNH</vt:lpstr>
      <vt:lpstr>PowerPoint Presentation</vt:lpstr>
      <vt:lpstr>Đáp ca: Ai ngẹn ngào ra đi gieo giống, mùa gặt mai sau khắp khởi mừng.</vt:lpstr>
      <vt:lpstr>Alleluia-alleluia: Chúa nói: Chính Thầy đã chọn anh em từ giữa thế gian, để anh em ra đi, sinh được hoa trái, và hoa trái của anh em tồn tại. Alleluia.</vt:lpstr>
      <vt:lpstr>PowerPoint Presentation</vt:lpstr>
      <vt:lpstr>NGÀY 06-08 CHÚA HIỂN DUNG LỄ KÍNH</vt:lpstr>
      <vt:lpstr>PowerPoint Presentation</vt:lpstr>
      <vt:lpstr>Đáp ca: Chúa là Vua hiển trị, là Đấng cao cả trên khắp địa cầu.</vt:lpstr>
      <vt:lpstr>Alleluia-alleluia: Đây là con yêu dấu của ta, Ta hài lòng về Người. Các ngươi hãy nghe lời Người. Alleluia.</vt:lpstr>
      <vt:lpstr>PowerPoint Presentation</vt:lpstr>
      <vt:lpstr>NGÀY 10-08 THÁNH LÔRENXÔ PHÓ TẾ TỬ ĐẠO LỄ KÍNH</vt:lpstr>
      <vt:lpstr>PowerPoint Presentation</vt:lpstr>
      <vt:lpstr>Đáp ca: Phúc thay người biết cảm thương và cho vay mượn.</vt:lpstr>
      <vt:lpstr>Alleluia-alleluia: Chúa nói: Ai theo tôi, sẽ không phải đi trong bóng tối, nhưng sẽ nhận được ánh sàng đem lại sự sống. Alleluia.</vt:lpstr>
      <vt:lpstr>PowerPoint Presentation</vt:lpstr>
      <vt:lpstr>NGÀY 15-08 ĐỨC MARIA HỒN XÁC LÊN TRỜI THÁNH LỄ VỌNG</vt:lpstr>
      <vt:lpstr>PowerPoint Presentation</vt:lpstr>
      <vt:lpstr>Đáp ca: Lạy Chúa, xin đứng dậy, để cùng với hòm bia oai linh Chúa, ngự về chốn nghỉ ngơi.</vt:lpstr>
      <vt:lpstr>Alleluia-alleluia: Phúc thay kẻ lắng nghe và tuân giữ lời Thiên Chúa. Alleluia.</vt:lpstr>
      <vt:lpstr>THÁNH LỄ CHÍNH NGÀY</vt:lpstr>
      <vt:lpstr>Đáp ca: Nữ hoàng bên hữu Thánh Vương, đểm trang lộng lẫy toàn vàng Ô-phia.</vt:lpstr>
      <vt:lpstr>Alleluia-alleluia: Đức Maria được rước lên trời, muôn vàn thiên sứ hoan hỷ mừng vui. Alleluia.</vt:lpstr>
      <vt:lpstr>PowerPoint Presentation</vt:lpstr>
      <vt:lpstr>NGÀY 24-08 THÁNH BATÔLÔMÊÔ TÔNG ĐỒ LỄ KÍNH </vt:lpstr>
      <vt:lpstr>PowerPoint Presentation</vt:lpstr>
      <vt:lpstr>Đáp ca: Lạy Chúa, kẻ hiếu trung với Chúa, được biết triều đại Người rực rỡ vinh quang.</vt:lpstr>
      <vt:lpstr>Alleluia-alleluia: Thưa Thầy, chính Thầy là Con Thiên Chúa, chính Thầy là Vua Ít-ra-en. Alleluia.</vt:lpstr>
      <vt:lpstr>PowerPoint Presentation</vt:lpstr>
      <vt:lpstr>NGÀY 08-09 SINH NHẬT ĐỨC TRINH NỮ MARIA LỄ KÍNH</vt:lpstr>
      <vt:lpstr>PowerPoint Presentation</vt:lpstr>
      <vt:lpstr>Đáp ca: Tôi mừng rỡ muôn phần nhờ Đức Chúa.</vt:lpstr>
      <vt:lpstr>Alleluia-alleluia: Lạy Đức Maria tinh tuyền thánh thiện, Mẹ diễm phúc dường bao, xứng muôn lời khen ngợi. Vì Mẹ đã sinh hạ Đức Kitô, là mặt trời công chính, là Thiên Chúa chúng con. Alleluia.</vt:lpstr>
      <vt:lpstr>PowerPoint Presentation</vt:lpstr>
      <vt:lpstr>NGÀY 14-08 SUY TÔN THÁNH GIÁ LỄ KÍNH</vt:lpstr>
      <vt:lpstr>PowerPoint Presentation</vt:lpstr>
      <vt:lpstr>Đáp ca: Anh em đừng lãng quên việc Thiên Chúa làm.</vt:lpstr>
      <vt:lpstr>Alleluia-alleluia: Muôn lạy Chúa Kitô, chúng con tôn thờ và chúc tụng Chúa, đã dùng cây thập giá mà cứu chuộc trần gian. Alleluia.</vt:lpstr>
      <vt:lpstr>PowerPoint Presentation</vt:lpstr>
      <vt:lpstr>NGÀY 21-09 THÁNH MATTHEU  TÁC GIẢ SÁCH TIN MỪNG LỄ KÍNH</vt:lpstr>
      <vt:lpstr>PowerPoint Presentation</vt:lpstr>
      <vt:lpstr>Đáp ca:     Tiếng các ngài đã vang dội khắp hoàn cầu.</vt:lpstr>
      <vt:lpstr>Alleluia-alleluia: Lạy Thiên Chúa, chúng con xin ca ngợi hát mừng, tuyên xưng Ngài là Đức Chúa. Lạy Chúa, bậc tông đồ đồng thanh ca ngợi Chúa. Alleluia.</vt:lpstr>
      <vt:lpstr>PowerPoint Presentation</vt:lpstr>
      <vt:lpstr>NGÀY 29-09 CÁC TỔNG LÃNH THIÊN THẦN MI-CA-EN, GÁP-RI-EN, RA-PHA-EN LỄ KÍNH</vt:lpstr>
      <vt:lpstr>PowerPoint Presentation</vt:lpstr>
      <vt:lpstr>Đáp ca: Lạy Chúa, giữa chư vị thiên thần, này con xin đàn ca kính Chúa.</vt:lpstr>
      <vt:lpstr>Alleluia-alleluia: Chúc tụng Chúa đi, toàn thể thiên binh hằng hầu cận và tuân hành thánh ý. Alleluia.</vt:lpstr>
      <vt:lpstr>PowerPoint Presentation</vt:lpstr>
      <vt:lpstr>NGÀY 01-10 THÁNH TÊRÊSA HÀI ĐỒNG GIÊSU, TRINH NỮ, TIẾN SĨ HỘI THÁNH LỄ KÍNH </vt:lpstr>
      <vt:lpstr>PowerPoint Presentation</vt:lpstr>
      <vt:lpstr>Đáp ca: Hồn con xin Chúa giữ gìn, nép mình bên Chúa an bình thảnh thơi.</vt:lpstr>
      <vt:lpstr>Alleluia-alleluia: Lạy Cha là Chúa Tể trời đất, con xin ngợi khen Cha, vì Cha đã mặc khải mầu nhiệm Nước Trời cho những người bé mọn. Alleluia.</vt:lpstr>
      <vt:lpstr>PowerPoint Presentation</vt:lpstr>
      <vt:lpstr>NGÀY 18-10 THÁNH LUCA, TÁC GIẢ SÁCH TIN MỪNG LỄ KÍNH</vt:lpstr>
      <vt:lpstr>PowerPoint Presentation</vt:lpstr>
      <vt:lpstr>Đáp ca: Lạy Chúa kẻ hiếu trung với Chúa được biết triều đại Ngài rực rỡ vinh quang.</vt:lpstr>
      <vt:lpstr>Alleluia-alleluia: Chúa nói: Chính Thầy đã chọn anh em từ giữa thế gian, để anh em ra đi, sinh được hoa trái, và hoa trái của anh em tồn tại. Alleluia.</vt:lpstr>
      <vt:lpstr>PowerPoint Presentation</vt:lpstr>
      <vt:lpstr>NGÀY 28-10 THÁNH GIUĐA TÔNG ĐỒ LỄ KÍNH</vt:lpstr>
      <vt:lpstr>PowerPoint Presentation</vt:lpstr>
      <vt:lpstr>Đáp ca:  Tiếng các ngài đã vang dội khắp hoàn cầu.</vt:lpstr>
      <vt:lpstr>Alleluia-alleluia: Lạy Thiên Chúa, chúng con xin ca ngợi hát mừng, tuyên xưng Ngài là Đức Chúa. Lạy Chúa, bậc tông đồ đồng thanh ca ngợi Chúa. Alleluia.</vt:lpstr>
      <vt:lpstr>PowerPoint Presentation</vt:lpstr>
      <vt:lpstr>NGÀY 01-11 CÁC THÁNH NAM NỮ LỄ TRỌNG</vt:lpstr>
      <vt:lpstr>PowerPoint Presentation</vt:lpstr>
      <vt:lpstr>Đáp ca: Lạy Chúa, đây chính là dòng dõi những kẻ tìm kiếm thánh nhan Ngài.</vt:lpstr>
      <vt:lpstr>Alleluia-alleluia: Chúa nói: Tất cả những ai đang vất vả mang gánh nặng nề, hãy đến cùng tôi, tôi sẽ cho nghỉ ngơi bồi dưỡng. Alleluia.</vt:lpstr>
      <vt:lpstr>PowerPoint Presentation</vt:lpstr>
      <vt:lpstr>Ngày 02-11 cầu cho các tín hữu đã qua đời </vt:lpstr>
      <vt:lpstr>PowerPoint Presentation</vt:lpstr>
      <vt:lpstr>NGÀY 09-11 CUNG HIẾN THÁNH ĐƯỜNG  THÁNH LA-TÊ-RA-NÔ LỄ KÍNH</vt:lpstr>
      <vt:lpstr>PowerPoint Presentation</vt:lpstr>
      <vt:lpstr>Đáp ca: Mọi dòng sông chảy ra bao nhánh đem niềm vui cho thành của Chúa Trời: Đây chính là đền thánh Đấng Tối Cao.</vt:lpstr>
      <vt:lpstr>Alleluia-alleluia: Đức Chúa phán: Ta đã chọn và thánh hóa nhà này, để Danh Ta ngự nơi đây đến muôn đời. Alleluia.</vt:lpstr>
      <vt:lpstr>PowerPoint Presentation</vt:lpstr>
      <vt:lpstr>NGÀY 18-11 CUNG HIẾN THÁNH ĐƯỜNG THÁNH PHÊRÔ VÀ THÁNH ĐƯỜNG THÁNH PHAOLÔ  </vt:lpstr>
      <vt:lpstr>PowerPoint Presentation</vt:lpstr>
      <vt:lpstr>Đáp ca: Chúa đã mặc khải đức công chính của Người trước mặt chư dân.</vt:lpstr>
      <vt:lpstr>Alleluia-alleuia: Lạy Thiên Chúa, chúng con xin ca ngợi hát mừng, tuyên xưng Ngài là Đức Chúa. Lạy Chúa, bậc tông đồ đồng thanh ca ngợi Chúa. Alleluia.</vt:lpstr>
      <vt:lpstr>PowerPoint Presentation</vt:lpstr>
      <vt:lpstr>NGÀY 24-11 THÁNH AN RÊ DŨNG LẠC VÀ CÁC BẠN TỬ ĐẠO LỄ TRỌNG</vt:lpstr>
      <vt:lpstr>PowerPoint Presentation</vt:lpstr>
      <vt:lpstr>Đáp ca:       Ai ngẹn ngào ra đi giao giống, mùa gặt mai sau khắp khởi mừng.</vt:lpstr>
      <vt:lpstr>Alleluia-alleluia: Phúc thay ai bị bách hại vì sống công chính, vì Nước Trời là của họ. Alleluia.</vt:lpstr>
      <vt:lpstr>PowerPoint Presentation</vt:lpstr>
      <vt:lpstr>PowerPoint Presentation</vt:lpstr>
      <vt:lpstr>PowerPoint Presentation</vt:lpstr>
      <vt:lpstr>PowerPoint Presentation</vt:lpstr>
      <vt:lpstr>Alleluia-alleluia: Chúa nói: Các Anh Hãy theo tôi, tôi sẽ làm cho các anh những kẻ lưới người như lưới cá. Alleluia.</vt:lpstr>
      <vt:lpstr>PowerPoint Presentation</vt:lpstr>
      <vt:lpstr>TẾT TRUNG THU</vt:lpstr>
      <vt:lpstr>PowerPoint Presentation</vt:lpstr>
      <vt:lpstr>Đáp ca: Muôn ngàn đời Chúa vẫn trọn tình thương.</vt:lpstr>
      <vt:lpstr>Alleuia-alleluia: Lạy Cha là Chúa Tể trời đất, con xin ngợi khen Cha, vì Cha đã mặc khải mầu nhiệm Nước Trời cho những người bé mọn. Alleluia.</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Hung Nam</dc:creator>
  <cp:lastModifiedBy>Hung Nam</cp:lastModifiedBy>
  <cp:revision>34</cp:revision>
  <dcterms:created xsi:type="dcterms:W3CDTF">2021-11-24T00:09:10Z</dcterms:created>
  <dcterms:modified xsi:type="dcterms:W3CDTF">2021-11-24T07:16:00Z</dcterms:modified>
</cp:coreProperties>
</file>