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AI CHO CON</a:t>
            </a:r>
            <a:b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Vũ Đình Ân 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Ai cho con đôi cánh để con bay, bay lên, bay lên cùng Thiên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Khi sớm mai con tìm nhan Ngài. Con giơ hai tay nguyện cầu lạy Chúa thương con.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Con náu nương trong nơi cung điện cho bao phong ba chập chùng lòng vẫn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Xin Chúa thương con van xin Ngài. Ra tay xua bao địch thù tấn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Con sướng vui trong cánh tay Ngài. Lo chi bao nhiêu sầu muộn rồi cũng qua đi.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1241</TotalTime>
  <Words>108</Words>
  <Application>Microsoft Office PowerPoint</Application>
  <PresentationFormat>On-screen Show (16:9)</PresentationFormat>
  <Paragraphs>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AI CHO CON Vũ Đình Ân </vt:lpstr>
      <vt:lpstr>ĐK. Ai cho con đôi cánh để con bay, bay lên, bay lên cùng Thiên Chúa.</vt:lpstr>
      <vt:lpstr>1. Khi sớm mai con tìm nhan Ngài. Con giơ hai tay nguyện cầu lạy Chúa thương con.</vt:lpstr>
      <vt:lpstr>2. Con náu nương trong nơi cung điện cho bao phong ba chập chùng lòng vẫn an tâm.</vt:lpstr>
      <vt:lpstr>3. Xin Chúa thương con van xin Ngài. Ra tay xua bao địch thù tấn công con.</vt:lpstr>
      <vt:lpstr>4. Con sướng vui trong cánh tay Ngài. Lo chi bao nhiêu sầu muộn rồi cũng qua đi.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382</cp:revision>
  <dcterms:created xsi:type="dcterms:W3CDTF">2021-12-01T03:00:51Z</dcterms:created>
  <dcterms:modified xsi:type="dcterms:W3CDTF">2021-12-10T00:38:01Z</dcterms:modified>
</cp:coreProperties>
</file>