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CHO HỒN CON</a:t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Ai cho hồn con đôi cánh, tung bay về nơi cung thánh, đến cùng Thiên Chúa yêu thương, cõi lòng nhẹ mối sầu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Mang thân phận lưu đày, u hoài năm tháng nguôi ngoai. Đêm lại đêm nhớ quê nhà, ngày lại ngày nuốt châu sa.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Như chim lạc xa đàn, đêm ngày tê tái kêu than. Xin được lui bước quay về, vì một lần lỡ u mê.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Như nai vàng u buồn, đi tìm khe suối trong luôn. Nghe từng hơi gió thu về, ngập ngừng nhìn khắp sơn khê.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122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 CHO HỒN CON Lm. Kim Long</vt:lpstr>
      <vt:lpstr>ĐK: Ai cho hồn con đôi cánh, tung bay về nơi cung thánh, đến cùng Thiên Chúa yêu thương, cõi lòng nhẹ mối sầu vương.</vt:lpstr>
      <vt:lpstr>1. Mang thân phận lưu đày, u hoài năm tháng nguôi ngoai. Đêm lại đêm nhớ quê nhà, ngày lại ngày nuốt châu sa.</vt:lpstr>
      <vt:lpstr>2. Như chim lạc xa đàn, đêm ngày tê tái kêu than. Xin được lui bước quay về, vì một lần lỡ u mê.</vt:lpstr>
      <vt:lpstr>3. Như nai vàng u buồn, đi tìm khe suối trong luôn. Nghe từng hơi gió thu về, ngập ngừng nhìn khắp sơn khê.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220</cp:revision>
  <dcterms:created xsi:type="dcterms:W3CDTF">2021-12-01T03:00:51Z</dcterms:created>
  <dcterms:modified xsi:type="dcterms:W3CDTF">2021-12-03T10:34:42Z</dcterms:modified>
</cp:coreProperties>
</file>