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 LÊN NHÀ CHÚA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Vũ Đình Ân 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Ai được lên nhà Chúa và ai lập cư trên núi thánh Chúa. Người đó có lòng tâm ngay, người đó luôn sống theo đường công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Lưỡi người không đặt điều cáo gian, không mưu hại an hem bạn hữu, luôn sống theo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Sống người luôn vẹn toàn chí công, luôn coi trọng ai tôn sợ Chúa, cương quyết theo lời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thề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Có nợ vay chẳng đặt lãi chi, không ham quà ai mang lại biếu, tâm sống theo ngay lành.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111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AI LÊN NHÀ CHÚA Vũ Đình Ân </vt:lpstr>
      <vt:lpstr>ĐK. Ai được lên nhà Chúa và ai lập cư trên núi thánh Chúa. Người đó có lòng tâm ngay, người đó luôn sống theo đường công minh.</vt:lpstr>
      <vt:lpstr>1. Lưỡi người không đặt điều cáo gian, không mưu hại an hem bạn hữu, luôn sống theo công bình.</vt:lpstr>
      <vt:lpstr>2. Sống người luôn vẹn toàn chí công, luôn coi trọng ai tôn sợ Chúa, cương quyết theo lời thề.</vt:lpstr>
      <vt:lpstr>3. Có nợ vay chẳng đặt lãi chi, không ham quà ai mang lại biếu, tâm sống theo ngay lành.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381</cp:revision>
  <dcterms:created xsi:type="dcterms:W3CDTF">2021-12-01T03:00:51Z</dcterms:created>
  <dcterms:modified xsi:type="dcterms:W3CDTF">2021-12-10T00:36:27Z</dcterms:modified>
</cp:coreProperties>
</file>