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LÊN NÚI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Hùng Lân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Ai lên núi Chúa cao quang, dừng bước đền vàng sang trọng huyền linh. Là ai giữ tấm lòng thành, giữ bàn tay khỏi vấn tanh mùi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phàm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Ai lên núi Chúa cao quang, dừng bước đền vàng sang trọng huyền linh. Là ai sống giữa phù sinh, chẳng hề mơ quẩn hứa quanh bận hôm.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Ai lên núi Chúa cao quang, dừng bước đền vàng phúc lộc bình an. Là ai chẳng có thề gian, chẳng hề thầm kín tính toan hại người.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Ai hãy nắm giữ như y, được Chúa thương vì ân trạch thưởng ban. Này tông giêng kẻ hiền nhân, chỉ cầu gần Chúa hưởng nhan toại nguyền.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143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LÊN NÚI CHÚA Hùng Lân</vt:lpstr>
      <vt:lpstr>1. Ai lên núi Chúa cao quang, dừng bước đền vàng sang trọng huyền linh. Là ai giữ tấm lòng thành, giữ bàn tay khỏi vấn tanh mùi phàm.</vt:lpstr>
      <vt:lpstr>2. Ai lên núi Chúa cao quang, dừng bước đền vàng sang trọng huyền linh. Là ai sống giữa phù sinh, chẳng hề mơ quẩn hứa quanh bận hôm.</vt:lpstr>
      <vt:lpstr>3. Ai lên núi Chúa cao quang, dừng bước đền vàng phúc lộc bình an. Là ai chẳng có thề gian, chẳng hề thầm kín tính toan hại người.</vt:lpstr>
      <vt:lpstr>4. Ai hãy nắm giữ như y, được Chúa thương vì ân trạch thưởng ban. Này tông giêng kẻ hiền nhân, chỉ cầu gần Chúa hưởng nhan toại nguyền.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335</cp:revision>
  <dcterms:created xsi:type="dcterms:W3CDTF">2021-12-01T03:00:51Z</dcterms:created>
  <dcterms:modified xsi:type="dcterms:W3CDTF">2021-12-09T22:45:31Z</dcterms:modified>
</cp:coreProperties>
</file>