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52" y="-39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819744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3409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86571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32582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13089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7869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B50D4F-EE20-4A9A-A46B-DD1C569D1B3D}"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6151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B50D4F-EE20-4A9A-A46B-DD1C569D1B3D}"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09507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50D4F-EE20-4A9A-A46B-DD1C569D1B3D}"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21783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287509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02627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7B50D4F-EE20-4A9A-A46B-DD1C569D1B3D}"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23B5B33-36CE-41B0-92AE-AFC736727B51}" type="slidenum">
              <a:rPr lang="en-US" smtClean="0"/>
              <a:t>‹#›</a:t>
            </a:fld>
            <a:endParaRPr lang="en-US"/>
          </a:p>
        </p:txBody>
      </p:sp>
    </p:spTree>
    <p:extLst>
      <p:ext uri="{BB962C8B-B14F-4D97-AF65-F5344CB8AC3E}">
        <p14:creationId xmlns:p14="http://schemas.microsoft.com/office/powerpoint/2010/main" val="22353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smtClean="0">
                <a:solidFill>
                  <a:srgbClr val="002060"/>
                </a:solidFill>
              </a:rPr>
              <a:t>AI MUỐN LÀM NGƯỜI LỚN NHẤT</a:t>
            </a:r>
            <a:br>
              <a:rPr lang="vi-VN" sz="3600" b="1" smtClean="0">
                <a:solidFill>
                  <a:srgbClr val="002060"/>
                </a:solidFill>
              </a:rPr>
            </a:br>
            <a:r>
              <a:rPr lang="vi-VN" sz="3600" b="1" smtClean="0">
                <a:solidFill>
                  <a:srgbClr val="002060"/>
                </a:solidFill>
              </a:rPr>
              <a:t>Huỳnh Minh Kỳ &amp; Đinh Công Huỳnh</a:t>
            </a:r>
            <a:endParaRPr lang="en-US" sz="3600" b="1">
              <a:solidFill>
                <a:srgbClr val="002060"/>
              </a:solidFill>
            </a:endParaRPr>
          </a:p>
        </p:txBody>
      </p:sp>
    </p:spTree>
    <p:extLst>
      <p:ext uri="{BB962C8B-B14F-4D97-AF65-F5344CB8AC3E}">
        <p14:creationId xmlns:p14="http://schemas.microsoft.com/office/powerpoint/2010/main" val="1411656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rgbClr val="002060"/>
                </a:solidFill>
              </a:rPr>
              <a:t>1. Ai muốn làm người lớn nhất thì hãy tự trở nên người rốt hết. Và ai muốn trọng vọng cao sang thì hãy đi làm tôi tớ mọi người. Ai đón nhận em bé này vì danh Thầy tức là tiếp đón Thầy. Và ai đón tiếp chính Thầy đây là tiếp đón Đấng đã sai Thầy. </a:t>
            </a:r>
            <a:endParaRPr lang="en-US" b="1">
              <a:solidFill>
                <a:srgbClr val="002060"/>
              </a:solidFill>
            </a:endParaRPr>
          </a:p>
        </p:txBody>
      </p:sp>
    </p:spTree>
    <p:extLst>
      <p:ext uri="{BB962C8B-B14F-4D97-AF65-F5344CB8AC3E}">
        <p14:creationId xmlns:p14="http://schemas.microsoft.com/office/powerpoint/2010/main" val="2599327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5400" b="1" smtClean="0">
                <a:solidFill>
                  <a:srgbClr val="002060"/>
                </a:solidFill>
              </a:rPr>
              <a:t>ĐK: Lạy Chúa! Cho con biết sống yêu thương, cho con biết sống khiêm nhường không ganh ghét hay đố kỵ. Và xin cho con biết sống hy sinh, cho con biết quên chính mình và luôn yêu mến tha nhân. </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rgbClr val="002060"/>
                </a:solidFill>
              </a:rPr>
              <a:t>2. Xin Chúa dạy con biết sống trọn kiếp này trở nên được giống Chúa. Để con biết phục vụ tha nhân và trở nên là men muối giữa đời. Xưa Chúa hạ sinh xuống trần chịu cơ hàn giữa đồng hoang giá lạnh. Phận con có xứng đáng là chi mà Chúa đến chết thay con người. </a:t>
            </a:r>
            <a:endParaRPr lang="en-US" sz="40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rgbClr val="002060"/>
                </a:solidFill>
              </a:rPr>
              <a:t>3. Con biết mình luôn yếu đuối nhiều lỗi lầm với thân phận dễ vỡ. Lòng con vẫn còn nhiều sân si hoài vấn vương quyền cao với chức trọng. Xin giúp lòng con mở rộng và đón nhận những người thân bé mọn. Vì khi biết sống với tình thương đời con sẽ sống trong thiên đường.</a:t>
            </a:r>
            <a:endParaRPr lang="en-US" sz="40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242</Words>
  <Application>Microsoft Office PowerPoint</Application>
  <PresentationFormat>On-screen Show (16:9)</PresentationFormat>
  <Paragraphs>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AI MUỐN LÀM NGƯỜI LỚN NHẤT Huỳnh Minh Kỳ &amp; Đinh Công Huỳnh</vt:lpstr>
      <vt:lpstr>1. Ai muốn làm người lớn nhất thì hãy tự trở nên người rốt hết. Và ai muốn trọng vọng cao sang thì hãy đi làm tôi tớ mọi người. Ai đón nhận em bé này vì danh Thầy tức là tiếp đón Thầy. Và ai đón tiếp chính Thầy đây là tiếp đón Đấng đã sai Thầy. </vt:lpstr>
      <vt:lpstr>ĐK: Lạy Chúa! Cho con biết sống yêu thương, cho con biết sống khiêm nhường không ganh ghét hay đố kỵ. Và xin cho con biết sống hy sinh, cho con biết quên chính mình và luôn yêu mến tha nhân. </vt:lpstr>
      <vt:lpstr>2. Xin Chúa dạy con biết sống trọn kiếp này trở nên được giống Chúa. Để con biết phục vụ tha nhân và trở nên là men muối giữa đời. Xưa Chúa hạ sinh xuống trần chịu cơ hàn giữa đồng hoang giá lạnh. Phận con có xứng đáng là chi mà Chúa đến chết thay con người. </vt:lpstr>
      <vt:lpstr>3. Con biết mình luôn yếu đuối nhiều lỗi lầm với thân phận dễ vỡ. Lòng con vẫn còn nhiều sân si hoài vấn vương quyền cao với chức trọng. Xin giúp lòng con mở rộng và đón nhận những người thân bé mọn. Vì khi biết sống với tình thương đời con sẽ sống trong thiên đường.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 ĐI BẰNG CẢ TẤM LÒNG Huỳnh Minh Kỳ - Đinh Công Huỳnh</dc:title>
  <dc:creator>Hung Nam</dc:creator>
  <cp:lastModifiedBy>Hung Nam</cp:lastModifiedBy>
  <cp:revision>3</cp:revision>
  <dcterms:created xsi:type="dcterms:W3CDTF">2021-11-30T01:39:02Z</dcterms:created>
  <dcterms:modified xsi:type="dcterms:W3CDTF">2021-11-30T01:51:15Z</dcterms:modified>
</cp:coreProperties>
</file>