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504" y="-3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D4F-EE20-4A9A-A46B-DD1C569D1B3D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5B33-36CE-41B0-92AE-AFC73672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4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D4F-EE20-4A9A-A46B-DD1C569D1B3D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5B33-36CE-41B0-92AE-AFC73672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97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D4F-EE20-4A9A-A46B-DD1C569D1B3D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5B33-36CE-41B0-92AE-AFC73672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1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D4F-EE20-4A9A-A46B-DD1C569D1B3D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5B33-36CE-41B0-92AE-AFC73672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2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D4F-EE20-4A9A-A46B-DD1C569D1B3D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5B33-36CE-41B0-92AE-AFC73672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9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D4F-EE20-4A9A-A46B-DD1C569D1B3D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5B33-36CE-41B0-92AE-AFC73672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97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D4F-EE20-4A9A-A46B-DD1C569D1B3D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5B33-36CE-41B0-92AE-AFC73672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1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D4F-EE20-4A9A-A46B-DD1C569D1B3D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5B33-36CE-41B0-92AE-AFC73672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72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D4F-EE20-4A9A-A46B-DD1C569D1B3D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5B33-36CE-41B0-92AE-AFC73672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3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D4F-EE20-4A9A-A46B-DD1C569D1B3D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5B33-36CE-41B0-92AE-AFC73672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9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D4F-EE20-4A9A-A46B-DD1C569D1B3D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5B33-36CE-41B0-92AE-AFC73672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7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50D4F-EE20-4A9A-A46B-DD1C569D1B3D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B5B33-36CE-41B0-92AE-AFC73672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4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3600" b="1" smtClean="0">
                <a:solidFill>
                  <a:srgbClr val="002060"/>
                </a:solidFill>
              </a:rPr>
              <a:t>AI MUỐN THEO TA</a:t>
            </a:r>
            <a:br>
              <a:rPr lang="vi-VN" sz="3600" b="1" smtClean="0">
                <a:solidFill>
                  <a:srgbClr val="002060"/>
                </a:solidFill>
              </a:rPr>
            </a:br>
            <a:r>
              <a:rPr lang="vi-VN" sz="3600" b="1" smtClean="0">
                <a:solidFill>
                  <a:srgbClr val="002060"/>
                </a:solidFill>
              </a:rPr>
              <a:t>Huỳnh Minh Kỳ &amp; Đinh Công Huỳnh </a:t>
            </a:r>
            <a:endParaRPr lang="en-US" sz="36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65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 smtClean="0">
                <a:solidFill>
                  <a:srgbClr val="002060"/>
                </a:solidFill>
              </a:rPr>
              <a:t>ĐK: "Ai muốn theo Ta thì hãy từ bỏ chính mình. Hãy đến và theo Ta cùng vác thập giá mà theo Ta". </a:t>
            </a:r>
            <a:endParaRPr lang="en-US" sz="66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32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600" b="1" smtClean="0">
                <a:solidFill>
                  <a:srgbClr val="002060"/>
                </a:solidFill>
              </a:rPr>
              <a:t>1. Ai muốn cứu mạng sống mình thì muôn đời sẽ mất. Còn ai hiến thân mình vì Ta sẽ được sự sống</a:t>
            </a:r>
            <a:endParaRPr lang="en-US" sz="66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59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rgbClr val="002060"/>
                </a:solidFill>
              </a:rPr>
              <a:t>2. Theo Chúa khước từ danh vọng chẳng ham gì phú quý. Nguyện xin bước theo Ngài trọn đời dẫu nhiều khổ đau. </a:t>
            </a:r>
            <a:endParaRPr lang="en-US" sz="60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59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rgbClr val="002060"/>
                </a:solidFill>
              </a:rPr>
              <a:t>3. Theo Chúa chính là bỏ mình và cam chịu thử thách. Nguyện xin giúp con được bền tâm theo Ngài mọi nơi. </a:t>
            </a:r>
            <a:endParaRPr lang="en-US" sz="60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59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59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59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59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108</Words>
  <Application>Microsoft Office PowerPoint</Application>
  <PresentationFormat>On-screen Show (16:9)</PresentationFormat>
  <Paragraphs>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AI MUỐN THEO TA Huỳnh Minh Kỳ &amp; Đinh Công Huỳnh </vt:lpstr>
      <vt:lpstr>ĐK: "Ai muốn theo Ta thì hãy từ bỏ chính mình. Hãy đến và theo Ta cùng vác thập giá mà theo Ta". </vt:lpstr>
      <vt:lpstr>1. Ai muốn cứu mạng sống mình thì muôn đời sẽ mất. Còn ai hiến thân mình vì Ta sẽ được sự sống</vt:lpstr>
      <vt:lpstr>2. Theo Chúa khước từ danh vọng chẳng ham gì phú quý. Nguyện xin bước theo Ngài trọn đời dẫu nhiều khổ đau. </vt:lpstr>
      <vt:lpstr>3. Theo Chúa chính là bỏ mình và cam chịu thử thách. Nguyện xin giúp con được bền tâm theo Ngài mọi nơi.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 ĐI BẰNG CẢ TẤM LÒNG Huỳnh Minh Kỳ - Đinh Công Huỳnh</dc:title>
  <dc:creator>Hung Nam</dc:creator>
  <cp:lastModifiedBy>Hung Nam</cp:lastModifiedBy>
  <cp:revision>4</cp:revision>
  <dcterms:created xsi:type="dcterms:W3CDTF">2021-11-30T01:39:02Z</dcterms:created>
  <dcterms:modified xsi:type="dcterms:W3CDTF">2021-11-30T01:54:02Z</dcterms:modified>
</cp:coreProperties>
</file>