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SẼ CHO CON</a:t>
            </a:r>
            <a:b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Ai sẽ cho con đôi cánh chim bằng để con bay thẳng lên cùng Thiên Chúa?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Chúa nghe con nài van, xin chớ ngoảnh mặt đi. Xin thương đáp lời con kêu khấn, giữa cơn u sầu con biết đi về đâu.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khiếp run khi vừa nghe bao ác nhân gầm vang, manh tâm giáng họa trên con mãi, từng nuôi căm hờn xông đánh con nhiều phen.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Tung cánh bay cho thật xa nương náu nơi quạnh hiu, phong ba phũ phàng dâng muôn lớp, hồn con tin cậy tay Chúa luôn chở che.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Mai sớm qua trưa về hồn con vẫn luôn nài van, xin thương cứu hồn con nguy khốn, vì bao quân thù xông chiến quanh mình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153</Words>
  <Application>Microsoft Office PowerPoint</Application>
  <PresentationFormat>On-screen Show (16:9)</PresentationFormat>
  <Paragraphs>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AI SẼ CHO CON Lm. Kim Long</vt:lpstr>
      <vt:lpstr>ÐK: Ai sẽ cho con đôi cánh chim bằng để con bay thẳng lên cùng Thiên Chúa?</vt:lpstr>
      <vt:lpstr>1. Xin Chúa nghe con nài van, xin chớ ngoảnh mặt đi. Xin thương đáp lời con kêu khấn, giữa cơn u sầu con biết đi về đâu.</vt:lpstr>
      <vt:lpstr>2. Con khiếp run khi vừa nghe bao ác nhân gầm vang, manh tâm giáng họa trên con mãi, từng nuôi căm hờn xông đánh con nhiều phen.</vt:lpstr>
      <vt:lpstr>3. Tung cánh bay cho thật xa nương náu nơi quạnh hiu, phong ba phũ phàng dâng muôn lớp, hồn con tin cậy tay Chúa luôn chở che.</vt:lpstr>
      <vt:lpstr>4. Mai sớm qua trưa về hồn con vẫn luôn nài van, xin thương cứu hồn con nguy khốn, vì bao quân thù xông chiến quanh mình con.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201</cp:revision>
  <dcterms:created xsi:type="dcterms:W3CDTF">2021-12-01T03:00:51Z</dcterms:created>
  <dcterms:modified xsi:type="dcterms:W3CDTF">2021-12-03T09:45:10Z</dcterms:modified>
</cp:coreProperties>
</file>