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84" y="-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 VÀO NHÀ CHÚA (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Tv.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14)</a:t>
            </a:r>
            <a:b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Vũ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Đình Ân 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Ai (là) ai sẽ vào và ai (là) ai cư ngụ trên núi thánh Ngài. Đó (là) người công chính luôn sống theo đức công bình tâm ngay lành.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Người đó không hề cáo gian không mưu hại anh em thân thuộc và thực thi điều công chính trong lòng nghĩ điều chân thật.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Người đó không đặt lãi vay không thu lời anh em xa gần và còn cho người đói khát no đầy lương thực sữa ngon.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Người đó luôn thực sống vui luôn yêu người như yêu thân mình và thực thi điều răn Chúa loan truyền lẽ thật Phúc Âm.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135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AI VÀO NHÀ CHÚA (Tv. 14) Vũ Đình Ân </vt:lpstr>
      <vt:lpstr>ĐK. Ai (là) ai sẽ vào và ai (là) ai cư ngụ trên núi thánh Ngài. Đó (là) người công chính luôn sống theo đức công bình tâm ngay lành.</vt:lpstr>
      <vt:lpstr>1. Người đó không hề cáo gian không mưu hại anh em thân thuộc và thực thi điều công chính trong lòng nghĩ điều chân thật.</vt:lpstr>
      <vt:lpstr>2. Người đó không đặt lãi vay không thu lời anh em xa gần và còn cho người đói khát no đầy lương thực sữa ngon.</vt:lpstr>
      <vt:lpstr>3. Người đó luôn thực sống vui luôn yêu người như yêu thân mình và thực thi điều răn Chúa loan truyền lẽ thật Phúc Âm.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381</cp:revision>
  <dcterms:created xsi:type="dcterms:W3CDTF">2021-12-01T03:00:51Z</dcterms:created>
  <dcterms:modified xsi:type="dcterms:W3CDTF">2021-12-30T08:00:51Z</dcterms:modified>
</cp:coreProperties>
</file>