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AI VÀO NƠI CUNG THÁNH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ĐK. Ai sẽ vào nơi thánh cung diệu huyền và ai sẽ được tiến lên Núi Thánh. Sống vui ngàn năm nương thân trong Nhà Thiên Chúa bao êm đềm.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Người công chính bước theo đường ngay tháng năm. Lòng son thắm tươi tựa như ánh trăng rằm. Nguồn chân lý luôn suy niệm nơi trái tim. Tín trung lời nói cho xứng đôi niềm thành tâm.</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2. Người không gian dối không cạnh tranh với ai. Lời cay đắng không hề vương cửa mọi người. Lòng luôn kính tôn ai sợ danh Chúa Trên. Mến tin Luật Chúa chê ghét những ai tà tâm.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Người luôn mau mắn không từ nan khó khăn. Và không ghét ghen kẻ trung tín thanh bần. Người như cánh sen thơm lừng muôn ý thơ. Sống nơi trần thế không nhiễm vương hơi bùn nhơ.</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870</TotalTime>
  <Words>168</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AI VÀO NƠI CUNG THÁNH Lm. Kim Long</vt:lpstr>
      <vt:lpstr>ĐK. Ai sẽ vào nơi thánh cung diệu huyền và ai sẽ được tiến lên Núi Thánh. Sống vui ngàn năm nương thân trong Nhà Thiên Chúa bao êm đềm.</vt:lpstr>
      <vt:lpstr>1. Người công chính bước theo đường ngay tháng năm. Lòng son thắm tươi tựa như ánh trăng rằm. Nguồn chân lý luôn suy niệm nơi trái tim. Tín trung lời nói cho xứng đôi niềm thành tâm.</vt:lpstr>
      <vt:lpstr>2. Người không gian dối không cạnh tranh với ai. Lời cay đắng không hề vương cửa mọi người. Lòng luôn kính tôn ai sợ danh Chúa Trên. Mến tin Luật Chúa chê ghét những ai tà tâm.</vt:lpstr>
      <vt:lpstr>3. Người luôn mau mắn không từ nan khó khăn. Và không ghét ghen kẻ trung tín thanh bần. Người như cánh sen thơm lừng muôn ý thơ. Sống nơi trần thế không nhiễm vương hơi bùn nhơ.</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265</cp:revision>
  <dcterms:created xsi:type="dcterms:W3CDTF">2021-12-01T03:00:51Z</dcterms:created>
  <dcterms:modified xsi:type="dcterms:W3CDTF">2021-12-06T07:58:25Z</dcterms:modified>
</cp:coreProperties>
</file>