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YÊU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MẾN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Ai yêu là yêu mến Thầy thì giữ lời Thầy, lời Thầy đem lại sự sống đời đời.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Nếu người bất lương theo đường công chính thì sẽ được sống. Nếu người công chính làm điều gian phi thì chết muôn đời.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Sống đoàn kết đi nêu tình bác ái Đạo Chúa bừng sáng. Hãy làm vì Chúa đừng vì hư danh được thưởng Thiên Đàng.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85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AI YÊU MẾN THẦY Lm. Mi Trầm</vt:lpstr>
      <vt:lpstr>ĐK. Ai yêu là yêu mến Thầy thì giữ lời Thầy, lời Thầy đem lại sự sống đời đời.</vt:lpstr>
      <vt:lpstr>1. Nếu người bất lương theo đường công chính thì sẽ được sống. Nếu người công chính làm điều gian phi thì chết muôn đời.</vt:lpstr>
      <vt:lpstr>2. Sống đoàn kết đi nêu tình bác ái Đạo Chúa bừng sáng. Hãy làm vì Chúa đừng vì hư danh được thưởng Thiên Đàng.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378</cp:revision>
  <dcterms:created xsi:type="dcterms:W3CDTF">2021-12-01T03:00:51Z</dcterms:created>
  <dcterms:modified xsi:type="dcterms:W3CDTF">2021-12-10T00:31:49Z</dcterms:modified>
</cp:coreProperties>
</file>