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9" r:id="rId2"/>
    <p:sldId id="256" r:id="rId3"/>
    <p:sldId id="257" r:id="rId4"/>
    <p:sldId id="263" r:id="rId5"/>
    <p:sldId id="267" r:id="rId6"/>
    <p:sldId id="260" r:id="rId7"/>
    <p:sldId id="268" r:id="rId8"/>
    <p:sldId id="269"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BA VUA </a:t>
            </a:r>
            <a:r>
              <a:rPr lang="vi-VN" b="1">
                <a:solidFill>
                  <a:schemeClr val="bg1"/>
                </a:solidFill>
                <a:latin typeface="Times New Roman" pitchFamily="18" charset="0"/>
                <a:cs typeface="Times New Roman" pitchFamily="18" charset="0"/>
              </a:rPr>
              <a:t>HÀNH </a:t>
            </a:r>
            <a:r>
              <a:rPr lang="vi-VN" b="1" smtClean="0">
                <a:solidFill>
                  <a:schemeClr val="bg1"/>
                </a:solidFill>
                <a:latin typeface="Times New Roman" pitchFamily="18" charset="0"/>
                <a:cs typeface="Times New Roman" pitchFamily="18" charset="0"/>
              </a:rPr>
              <a:t>KHÚC</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Cổ </a:t>
            </a:r>
            <a:r>
              <a:rPr lang="vi-VN" b="1">
                <a:solidFill>
                  <a:schemeClr val="bg1"/>
                </a:solidFill>
                <a:latin typeface="Times New Roman" pitchFamily="18" charset="0"/>
                <a:cs typeface="Times New Roman" pitchFamily="18" charset="0"/>
              </a:rPr>
              <a:t>ca Pháp</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Trên trời cao nay thấy tinh tú nào đó, hào quang sáng khắp giữa đêm mịt mùng bóng tỏ rạng. Trên trời cao nay thấy tinh tú nào đó, lòa ra sáng chói rất nên nhiệm là khôn cùng</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Thiên Vương sinh ra, điềm đây hẳn chắc: Vì tinh tú này nơi Gia Cóp chiếu ra đem tin lành. Thiên Vương sinh ra, điềm đây hẳn chắc kìa xem ánh sáng chỉ ngay chỗ Chúa ra đời.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Ôi thành kia nơi Chúa sinh xuống trần thế ngay nay tỏ thấy hẳn Người rạng ngời quí xinh sao. Ôi thành kia nơi Chúa sinh xuống trần thế rầy Người chói sáng hiển vinh tợ đội mão triều</a:t>
            </a:r>
            <a:r>
              <a:rPr lang="vi-VN" sz="4800" b="1">
                <a:solidFill>
                  <a:schemeClr val="bg1"/>
                </a:solidFill>
                <a:latin typeface="Times New Roman" pitchFamily="18" charset="0"/>
                <a:cs typeface="Times New Roman" pitchFamily="18" charset="0"/>
              </a:rPr>
              <a:t>. </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Ba Vua phương đông đằng xa thấy đến: Điểm sao dẫn đàng soi chỉ đến trúng nơi Be - Lem này. Ba Vua phương đông đằng xa trảy đến tìm đây kính Chúa cứu dân mới giáng sinh kìa.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Lạy Hoàng Thiên nay giáng sinh xuống trần thế. Thần nơi viễn xứ đến đây lạy mừng cống dân lễ. Lạy Hoàng Thiên nay phải tất tưởi dường ấy nguyện soi xét biết chúng tôi một trực xứng thần</a:t>
            </a:r>
            <a:r>
              <a:rPr lang="vi-VN" sz="4800" b="1">
                <a:solidFill>
                  <a:schemeClr val="bg1"/>
                </a:solidFill>
                <a:latin typeface="Times New Roman" pitchFamily="18" charset="0"/>
                <a:cs typeface="Times New Roman" pitchFamily="18" charset="0"/>
              </a:rPr>
              <a:t>. </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Ba tôi phương xa tìm đây lạy Chúa, này dâng chút vàng lại với nhũ hương mộc dược này. Lạy ngôi Thiên vương xuống đây nhận thảo dẫu hy lễ thiếu hẳn dây tạc nguyện tâm thành</a:t>
            </a:r>
            <a:r>
              <a:rPr lang="en-US" sz="4800" b="1">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3602</TotalTime>
  <Words>266</Words>
  <Application>Microsoft Office PowerPoint</Application>
  <PresentationFormat>On-screen Show (16:9)</PresentationFormat>
  <Paragraphs>10</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BA VUA HÀNH KHÚC  Cổ ca Pháp</vt:lpstr>
      <vt:lpstr>1. Trên trời cao nay thấy tinh tú nào đó, hào quang sáng khắp giữa đêm mịt mùng bóng tỏ rạng. Trên trời cao nay thấy tinh tú nào đó, lòa ra sáng chói rất nên nhiệm là khôn cùng. </vt:lpstr>
      <vt:lpstr>**Thiên Vương sinh ra, điềm đây hẳn chắc: Vì tinh tú này nơi Gia Cóp chiếu ra đem tin lành. Thiên Vương sinh ra, điềm đây hẳn chắc kìa xem ánh sáng chỉ ngay chỗ Chúa ra đời.</vt:lpstr>
      <vt:lpstr>2. Ôi thành kia nơi Chúa sinh xuống trần thế ngay nay tỏ thấy hẳn Người rạng ngời quí xinh sao. Ôi thành kia nơi Chúa sinh xuống trần thế rầy Người chói sáng hiển vinh tợ đội mão triều. </vt:lpstr>
      <vt:lpstr>**Ba Vua phương đông đằng xa thấy đến: Điểm sao dẫn đàng soi chỉ đến trúng nơi Be - Lem này. Ba Vua phương đông đằng xa trảy đến tìm đây kính Chúa cứu dân mới giáng sinh kìa.</vt:lpstr>
      <vt:lpstr>3. Lạy Hoàng Thiên nay giáng sinh xuống trần thế. Thần nơi viễn xứ đến đây lạy mừng cống dân lễ. Lạy Hoàng Thiên nay phải tất tưởi dường ấy nguyện soi xét biết chúng tôi một trực xứng thần. </vt:lpstr>
      <vt:lpstr>Ba tôi phương xa tìm đây lạy Chúa, này dâng chút vàng lại với nhũ hương mộc dược này. Lạy ngôi Thiên vương xuống đây nhận thảo dẫu hy lễ thiếu hẳn dây tạc nguyện tâm thành.</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1367</cp:revision>
  <dcterms:created xsi:type="dcterms:W3CDTF">2021-12-01T03:00:51Z</dcterms:created>
  <dcterms:modified xsi:type="dcterms:W3CDTF">2021-12-20T22:53:06Z</dcterms:modified>
</cp:coreProperties>
</file>