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 GIỜ NGƯỜI ĐẾN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Đêm ngàn năm đã mỏi, trăng úa lạnh mây trời. Cây vươn cánh khát đói, lá khép nghẹn muôn lời.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Ngàn năm không mưa xuống, ngàn năm không sương rơi. Bao giờ Người mới đến, hỡi mùa xuân xa xôi?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Em-ma-nu-el bao giờ Người mới đến?. Em-ma-nu-el bao giờ Người xuất hiện?. Hỡi gốc Giét-sê bao giờ chồi đơm bông?. Hỡi gốc Giét-sê bao giờ mới thơm hương?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Bao giờ Người mới đến, cho nắng dọi muôn trùng. Lửa hồng xua đên tối, hương ấm lòng thánh cung.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 giờ Người ngự đến, nhân thế gặp Thiên Đường. Những lời thơ kính mến, nói trọn nghĩa yêu thương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140</Words>
  <Application>Microsoft Office PowerPoint</Application>
  <PresentationFormat>On-screen Show (16:9)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BAO GIỜ NGƯỜI ĐẾN Lm. Nguyễn Duy</vt:lpstr>
      <vt:lpstr>1. Đêm ngàn năm đã mỏi, trăng úa lạnh mây trời. Cây vươn cánh khát đói, lá khép nghẹn muôn lời. </vt:lpstr>
      <vt:lpstr>**Ngàn năm không mưa xuống, ngàn năm không sương rơi. Bao giờ Người mới đến, hỡi mùa xuân xa xôi?</vt:lpstr>
      <vt:lpstr>ĐK. Em-ma-nu-el bao giờ Người mới đến?. Em-ma-nu-el bao giờ Người xuất hiện?. Hỡi gốc Giét-sê bao giờ chồi đơm bông?. Hỡi gốc Giét-sê bao giờ mới thơm hương?</vt:lpstr>
      <vt:lpstr>2. Bao giờ Người mới đến, cho nắng dọi muôn trùng. Lửa hồng xua đên tối, hương ấm lòng thánh cung. </vt:lpstr>
      <vt:lpstr>**Bao giờ Người ngự đến, nhân thế gặp Thiên Đường. Những lời thơ kính mến, nói trọn nghĩa yêu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44</cp:revision>
  <dcterms:created xsi:type="dcterms:W3CDTF">2021-11-30T02:00:37Z</dcterms:created>
  <dcterms:modified xsi:type="dcterms:W3CDTF">2021-11-30T03:44:32Z</dcterms:modified>
</cp:coreProperties>
</file>