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BAO LA </a:t>
            </a:r>
            <a:r>
              <a:rPr lang="vi-VN" sz="3600" b="1">
                <a:solidFill>
                  <a:schemeClr val="bg1"/>
                </a:solidFill>
                <a:latin typeface="Times New Roman" pitchFamily="18" charset="0"/>
                <a:cs typeface="Times New Roman" pitchFamily="18" charset="0"/>
              </a:rPr>
              <a:t>TÌNH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Giang </a:t>
            </a:r>
            <a:r>
              <a:rPr lang="vi-VN" sz="3600" b="1">
                <a:solidFill>
                  <a:schemeClr val="bg1"/>
                </a:solidFill>
                <a:latin typeface="Times New Roman" pitchFamily="18" charset="0"/>
                <a:cs typeface="Times New Roman" pitchFamily="18" charset="0"/>
              </a:rPr>
              <a:t>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Bao la tình Chúa yêu con, mênh mông như biển Thái Bình, dạt dào như ngàn con sóng, vỗ về năm tháng đời con. Tình Ngài như mưa đỉnh núi, suốt đời tuôn đổ dạt dào. Một tình yêu vô biên, một tình yêu vô biên.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Hồng ân Chúa như mưa như mưa, rơi xuống đời con miên man miên man, nâng đỡ đời con trong tay trong tay, vòng tay thương mến. Đời có Chúa êm trôi êm trôi, Chúa dắt dìu con luôn luôn không thôi, có Chúa cùng đi con không đơn côi, ôi tình tuyệt </a:t>
            </a:r>
            <a:r>
              <a:rPr lang="vi-VN" sz="4000" b="1">
                <a:solidFill>
                  <a:schemeClr val="bg1"/>
                </a:solidFill>
                <a:latin typeface="Times New Roman" pitchFamily="18" charset="0"/>
                <a:cs typeface="Times New Roman" pitchFamily="18" charset="0"/>
              </a:rPr>
              <a:t>vời</a:t>
            </a:r>
            <a:r>
              <a:rPr lang="vi-VN"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Xa xôi ngày tháng êm trôi, yêu thương như nước xuôi dòng, mặn nồng như làn hơi ấm, đổ đầy mưa nắng đời con. Còn gì như ân tình Chúa, dắt dìu con bước trong đời. Từng nhịp chân yêu thương, từng nhịp chân yêu thương.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Êm như làn gió đưa mây, đôi tay con hướng lên trời. Nguyện cầu cho đời con mãi, giữ trọn lời hứatrung kiên. Trọn đời con xin tận hiến, Chúa là hơi ấm mẹ hiền. Trọn đời con nương thân, trọn đời con nương thân.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3204</TotalTime>
  <Words>239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BAO LA TÌNH CHÚA  Giang Ân</vt:lpstr>
      <vt:lpstr>1. Bao la tình Chúa yêu con, mênh mông như biển Thái Bình, dạt dào như ngàn con sóng, vỗ về năm tháng đời con. Tình Ngài như mưa đỉnh núi, suốt đời tuôn đổ dạt dào. Một tình yêu vô biên, một tình yêu vô biên.</vt:lpstr>
      <vt:lpstr>ĐK. Hồng ân Chúa như mưa như mưa, rơi xuống đời con miên man miên man, nâng đỡ đời con trong tay trong tay, vòng tay thương mến. Đời có Chúa êm trôi êm trôi, Chúa dắt dìu con luôn luôn không thôi, có Chúa cùng đi con không đơn côi, ôi tình tuyệt vời.</vt:lpstr>
      <vt:lpstr>2. Xa xôi ngày tháng êm trôi, yêu thương như nước xuôi dòng, mặn nồng như làn hơi ấm, đổ đầy mưa nắng đời con. Còn gì như ân tình Chúa, dắt dìu con bước trong đời. Từng nhịp chân yêu thương, từng nhịp chân yêu thương.</vt:lpstr>
      <vt:lpstr>3. Êm như làn gió đưa mây, đôi tay con hướng lên trời. Nguyện cầu cho đời con mãi, giữ trọn lời hứatrung kiên. Trọn đời con xin tận hiến, Chúa là hơi ấm mẹ hiền. Trọn đời con nương thân, trọn đời con nương thân.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1181</cp:revision>
  <dcterms:created xsi:type="dcterms:W3CDTF">2021-12-01T03:00:51Z</dcterms:created>
  <dcterms:modified xsi:type="dcterms:W3CDTF">2021-12-23T05:02:46Z</dcterms:modified>
</cp:coreProperties>
</file>