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BAO LA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Đinh </a:t>
            </a:r>
            <a:r>
              <a:rPr lang="vi-VN" sz="3600" b="1">
                <a:solidFill>
                  <a:schemeClr val="bg1"/>
                </a:solidFill>
                <a:latin typeface="Times New Roman" pitchFamily="18" charset="0"/>
                <a:cs typeface="Times New Roman" pitchFamily="18" charset="0"/>
              </a:rPr>
              <a:t>Công Huỳnh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Tình yêu Thiên Chúa cho con, tình yêu vượt trội Thái Sơn. Vì yêu Thiên Chúa trao ban Người Con Giê-su từ ái, trần gian bao nhiêu lỗi tội, Ngài luôn yêu thương một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ăn năn thống hối, trở về bên tình của Cha, bao năm qua xa nhà, xin Ngài thứ tha. Xin Cha thương đón lấy, đứa con hoang đàng ngã sa, con xin quay về đây để sống trong ân tình Cha.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Vì yêu Thiên Chúa đã ban Người Con chuộc tội thế nhân, đồi xưa loang máu Con Cha, chịu treo trên cây thập giá, đòng kia đâm thâu cõi lòng, vì yêu Giê-su nhục </a:t>
            </a:r>
            <a:r>
              <a:rPr lang="vi-VN" b="1">
                <a:solidFill>
                  <a:schemeClr val="bg1"/>
                </a:solidFill>
                <a:latin typeface="Times New Roman" pitchFamily="18" charset="0"/>
                <a:cs typeface="Times New Roman" pitchFamily="18" charset="0"/>
              </a:rPr>
              <a:t>thân</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Hoàng hôn giăng tím Can-vê, lòng con nặng sầu tái tê. Giờ đây thống hối ăn năn, về trong yêu thương của Chúa. Hồng ân Cha ban vô bờ, đời con sẽ mãi tụng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3345</TotalTime>
  <Words>186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BAO LA TÌNH CHÚA  Đinh Công Huỳnh</vt:lpstr>
      <vt:lpstr>1. Tình yêu Thiên Chúa cho con, tình yêu vượt trội Thái Sơn. Vì yêu Thiên Chúa trao ban Người Con Giê-su từ ái, trần gian bao nhiêu lỗi tội, Ngài luôn yêu thương một đời.</vt:lpstr>
      <vt:lpstr>ĐK. Xin ăn năn thống hối, trở về bên tình của Cha, bao năm qua xa nhà, xin Ngài thứ tha. Xin Cha thương đón lấy, đứa con hoang đàng ngã sa, con xin quay về đây để sống trong ân tình Cha.</vt:lpstr>
      <vt:lpstr>2. Vì yêu Thiên Chúa đã ban Người Con chuộc tội thế nhân, đồi xưa loang máu Con Cha, chịu treo trên cây thập giá, đòng kia đâm thâu cõi lòng, vì yêu Giê-su nhục thân.</vt:lpstr>
      <vt:lpstr>3. Hoàng hôn giăng tím Can-vê, lòng con nặng sầu tái tê. Giờ đây thống hối ăn năn, về trong yêu thương của Chúa. Hồng ân Cha ban vô bờ, đời con sẽ mãi tụng ca.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1215</cp:revision>
  <dcterms:created xsi:type="dcterms:W3CDTF">2021-12-01T03:00:51Z</dcterms:created>
  <dcterms:modified xsi:type="dcterms:W3CDTF">2021-12-23T12:09:45Z</dcterms:modified>
</cp:coreProperties>
</file>