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BELEM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KHÚC</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đến giáng sinh đã về rồi Chúa mang thân phận người nhưng con người ra đón Chúa bằng vũ khí hạt nhân. Yêu thương Chúa đem ơn hòa bình xóa tan bao tội tình nhưng con người ra đón Chúa bằng oán hận chiến </a:t>
            </a:r>
            <a:r>
              <a:rPr lang="vi-VN" sz="4000" b="1">
                <a:solidFill>
                  <a:schemeClr val="bg1"/>
                </a:solidFill>
                <a:latin typeface="Times New Roman" pitchFamily="18" charset="0"/>
                <a:cs typeface="Times New Roman" pitchFamily="18" charset="0"/>
              </a:rPr>
              <a:t>tranh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Ôi đau thương cho biết bao thế hệ. Hai ngàn năm Ngài sinh xuống dương gian. Bỏ trời cao điện Vua rất vinh sang. Hỏi người ơi! Ngài có phí công chăng?! Vui lên đi hỡi khắp muôn dân tộc! Nhanh chân lên ta đón Chúa đi thôi. Buông tay súng thôi chiến tranh thù hận. Tay đan tay ta dựng xây hòa bình.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đến mắt em thơ rạng ngời ánh lên bao nụ cười nhưng con người ra đón Chúa bằng tiếng nói thờ ơ. Chúa đến xót thương ai lầm đường khóc thay ai đoạn trường nhưng con người ra đón Chúa bằng những lời mỉa mai.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đến hiến thân cho cuộc đời thắp lên bao tình người nhưng con người đâu thấy Chúa vì nếp sống giàu sang. Yêu thương Chúa sinh nơi bần cùng báo Tin Vui Địa Đàng nhưng con người ra đón Chúa bằng tấm lòng ác nhân.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4329</TotalTime>
  <Words>231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BELEM TÌNH KHÚC  Lm. Phương Anh</vt:lpstr>
      <vt:lpstr>1. Chúa đến giáng sinh đã về rồi Chúa mang thân phận người nhưng con người ra đón Chúa bằng vũ khí hạt nhân. Yêu thương Chúa đem ơn hòa bình xóa tan bao tội tình nhưng con người ra đón Chúa bằng oán hận chiến tranh.</vt:lpstr>
      <vt:lpstr>ĐK. Ôi đau thương cho biết bao thế hệ. Hai ngàn năm Ngài sinh xuống dương gian. Bỏ trời cao điện Vua rất vinh sang. Hỏi người ơi! Ngài có phí công chăng?! Vui lên đi hỡi khắp muôn dân tộc! Nhanh chân lên ta đón Chúa đi thôi. Buông tay súng thôi chiến tranh thù hận. Tay đan tay ta dựng xây hòa bình.</vt:lpstr>
      <vt:lpstr>2. Chúa đến mắt em thơ rạng ngời ánh lên bao nụ cười nhưng con người ra đón Chúa bằng tiếng nói thờ ơ. Chúa đến xót thương ai lầm đường khóc thay ai đoạn trường nhưng con người ra đón Chúa bằng những lời mỉa mai.</vt:lpstr>
      <vt:lpstr>3. Chúa đến hiến thân cho cuộc đời thắp lên bao tình người nhưng con người đâu thấy Chúa vì nếp sống giàu sang. Yêu thương Chúa sinh nơi bần cùng báo Tin Vui Địa Đàng nhưng con người ra đón Chúa bằng tấm lòng ác nhân.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1493</cp:revision>
  <dcterms:created xsi:type="dcterms:W3CDTF">2021-12-01T03:00:51Z</dcterms:created>
  <dcterms:modified xsi:type="dcterms:W3CDTF">2021-12-22T08:38:05Z</dcterms:modified>
</cp:coreProperties>
</file>