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BELEM </a:t>
            </a:r>
            <a:r>
              <a:rPr lang="vi-VN" sz="4000" b="1">
                <a:solidFill>
                  <a:schemeClr val="bg1"/>
                </a:solidFill>
                <a:latin typeface="Times New Roman" pitchFamily="18" charset="0"/>
                <a:cs typeface="Times New Roman" pitchFamily="18" charset="0"/>
              </a:rPr>
              <a:t>YÊU </a:t>
            </a:r>
            <a:r>
              <a:rPr lang="vi-VN" sz="4000" b="1" smtClean="0">
                <a:solidFill>
                  <a:schemeClr val="bg1"/>
                </a:solidFill>
                <a:latin typeface="Times New Roman" pitchFamily="18" charset="0"/>
                <a:cs typeface="Times New Roman" pitchFamily="18" charset="0"/>
              </a:rPr>
              <a:t>THƯƠNG</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Theo ánh sao đoàn con tìm đến Belem. Để ngắm xem ai người sinh chốn hang lừa. Nên bé thơ nằm giữa máng cỏ tanh hôi. Vì chúng con Chúa đã xuống thế </a:t>
            </a:r>
            <a:r>
              <a:rPr lang="vi-VN" sz="4800" b="1">
                <a:solidFill>
                  <a:schemeClr val="bg1"/>
                </a:solidFill>
                <a:latin typeface="Times New Roman" pitchFamily="18" charset="0"/>
                <a:cs typeface="Times New Roman" pitchFamily="18" charset="0"/>
              </a:rPr>
              <a:t>làm </a:t>
            </a:r>
            <a:r>
              <a:rPr lang="vi-VN" sz="4800" b="1" smtClean="0">
                <a:solidFill>
                  <a:schemeClr val="bg1"/>
                </a:solidFill>
                <a:latin typeface="Times New Roman" pitchFamily="18" charset="0"/>
                <a:cs typeface="Times New Roman" pitchFamily="18" charset="0"/>
              </a:rPr>
              <a:t>người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Thiên Chúa yêu thương tặng ban chính Con Một Ngài (chính Con Một Ngài) Thiên Chúa yêu thương trần gian đến muôn muôn đời (tình yêu không phai) Xin kính dâng lên lời ca tán dương cảm tạ (tán dương cảm tạ) Thiên Chúa vinh danh nhân loại vang khúc an bình (sống trong an </a:t>
            </a:r>
            <a:r>
              <a:rPr lang="vi-VN" sz="4000" b="1">
                <a:solidFill>
                  <a:schemeClr val="bg1"/>
                </a:solidFill>
                <a:latin typeface="Times New Roman" pitchFamily="18" charset="0"/>
                <a:cs typeface="Times New Roman" pitchFamily="18" charset="0"/>
              </a:rPr>
              <a:t>bình</a:t>
            </a:r>
            <a:r>
              <a:rPr lang="vi-VN" sz="4000" b="1" smtClean="0">
                <a:solidFill>
                  <a:schemeClr val="bg1"/>
                </a:solidFill>
                <a:latin typeface="Times New Roman" pitchFamily="18" charset="0"/>
                <a:cs typeface="Times New Roman" pitchFamily="18" charset="0"/>
              </a:rPr>
              <a:t>)</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Dâng tiếng ca đoàn con hợp với Thiên Thần, để chúc khen Vua trời sinh xuống gian trần. Đây tiếng ca của những tấm lòng tri ân, được sống trong ân tình cứu rỗi </a:t>
            </a:r>
            <a:r>
              <a:rPr lang="vi-VN" sz="4800" b="1">
                <a:solidFill>
                  <a:schemeClr val="bg1"/>
                </a:solidFill>
                <a:latin typeface="Times New Roman" pitchFamily="18" charset="0"/>
                <a:cs typeface="Times New Roman" pitchFamily="18" charset="0"/>
              </a:rPr>
              <a:t>khôn </a:t>
            </a:r>
            <a:r>
              <a:rPr lang="vi-VN" sz="4800" b="1" smtClean="0">
                <a:solidFill>
                  <a:schemeClr val="bg1"/>
                </a:solidFill>
                <a:latin typeface="Times New Roman" pitchFamily="18" charset="0"/>
                <a:cs typeface="Times New Roman" pitchFamily="18" charset="0"/>
              </a:rPr>
              <a:t>cùng</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Trong mến tin đoàn con quỳ gối tôn thờ, cùng tiến dâng nỗi niềm cảm mến vô bờ. Đây bé thơ là chính Ngôi Lời Thiên Chúa, đã giáng sinh khơi nguồn ơn phúc </a:t>
            </a:r>
            <a:r>
              <a:rPr lang="vi-VN" sz="5400" b="1">
                <a:solidFill>
                  <a:schemeClr val="bg1"/>
                </a:solidFill>
                <a:latin typeface="Times New Roman" pitchFamily="18" charset="0"/>
                <a:cs typeface="Times New Roman" pitchFamily="18" charset="0"/>
              </a:rPr>
              <a:t>chan </a:t>
            </a:r>
            <a:r>
              <a:rPr lang="vi-VN" sz="5400" b="1" smtClean="0">
                <a:solidFill>
                  <a:schemeClr val="bg1"/>
                </a:solidFill>
                <a:latin typeface="Times New Roman" pitchFamily="18" charset="0"/>
                <a:cs typeface="Times New Roman" pitchFamily="18" charset="0"/>
              </a:rPr>
              <a:t>hòa</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Biết lấy chi đền đáp tình Chúa yêu thương. Đoàn chúng con lên đường loan báo Tin Mừng. Khi phúc âm bừng sáng chiếu dọi muôn phương, trời đất vui thấm nhuần hạnh phúc </a:t>
            </a:r>
            <a:r>
              <a:rPr lang="vi-VN" sz="4800" b="1">
                <a:solidFill>
                  <a:schemeClr val="bg1"/>
                </a:solidFill>
                <a:latin typeface="Times New Roman" pitchFamily="18" charset="0"/>
                <a:cs typeface="Times New Roman" pitchFamily="18" charset="0"/>
              </a:rPr>
              <a:t>thiên </a:t>
            </a:r>
            <a:r>
              <a:rPr lang="vi-VN" sz="4800" b="1" smtClean="0">
                <a:solidFill>
                  <a:schemeClr val="bg1"/>
                </a:solidFill>
                <a:latin typeface="Times New Roman" pitchFamily="18" charset="0"/>
                <a:cs typeface="Times New Roman" pitchFamily="18" charset="0"/>
              </a:rPr>
              <a:t>đường</a:t>
            </a:r>
            <a:r>
              <a:rPr lang="en-US"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4343</TotalTime>
  <Words>240</Words>
  <Application>Microsoft Office PowerPoint</Application>
  <PresentationFormat>On-screen Show (16:9)</PresentationFormat>
  <Paragraphs>9</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BELEM YÊU THƯƠNG  Lm. Nguyễn Duy</vt:lpstr>
      <vt:lpstr>1/ Theo ánh sao đoàn con tìm đến Belem. Để ngắm xem ai người sinh chốn hang lừa. Nên bé thơ nằm giữa máng cỏ tanh hôi. Vì chúng con Chúa đã xuống thế làm người.</vt:lpstr>
      <vt:lpstr>ĐK: Thiên Chúa yêu thương tặng ban chính Con Một Ngài (chính Con Một Ngài) Thiên Chúa yêu thương trần gian đến muôn muôn đời (tình yêu không phai) Xin kính dâng lên lời ca tán dương cảm tạ (tán dương cảm tạ) Thiên Chúa vinh danh nhân loại vang khúc an bình (sống trong an bình).</vt:lpstr>
      <vt:lpstr>2/ Dâng tiếng ca đoàn con hợp với Thiên Thần, để chúc khen Vua trời sinh xuống gian trần. Đây tiếng ca của những tấm lòng tri ân, được sống trong ân tình cứu rỗi khôn cùng.</vt:lpstr>
      <vt:lpstr>3/ Trong mến tin đoàn con quỳ gối tôn thờ, cùng tiến dâng nỗi niềm cảm mến vô bờ. Đây bé thơ là chính Ngôi Lời Thiên Chúa, đã giáng sinh khơi nguồn ơn phúc chan hòa.</vt:lpstr>
      <vt:lpstr>4/ Biết lấy chi đền đáp tình Chúa yêu thương. Đoàn chúng con lên đường loan báo Tin Mừng. Khi phúc âm bừng sáng chiếu dọi muôn phương, trời đất vui thấm nhuần hạnh phúc thiên đường.</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1503</cp:revision>
  <dcterms:created xsi:type="dcterms:W3CDTF">2021-12-01T03:00:51Z</dcterms:created>
  <dcterms:modified xsi:type="dcterms:W3CDTF">2021-12-22T08:52:20Z</dcterms:modified>
</cp:coreProperties>
</file>