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BELEM ÂM VANG </a:t>
            </a:r>
            <a:r>
              <a:rPr lang="vi-VN" b="1">
                <a:solidFill>
                  <a:schemeClr val="bg1"/>
                </a:solidFill>
                <a:latin typeface="Times New Roman" pitchFamily="18" charset="0"/>
                <a:cs typeface="Times New Roman" pitchFamily="18" charset="0"/>
              </a:rPr>
              <a:t>CỨU </a:t>
            </a:r>
            <a:r>
              <a:rPr lang="vi-VN" b="1" smtClean="0">
                <a:solidFill>
                  <a:schemeClr val="bg1"/>
                </a:solidFill>
                <a:latin typeface="Times New Roman" pitchFamily="18" charset="0"/>
                <a:cs typeface="Times New Roman" pitchFamily="18" charset="0"/>
              </a:rPr>
              <a:t>ĐỘ</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a:t>
            </a:r>
            <a:r>
              <a:rPr lang="vi-VN" b="1">
                <a:solidFill>
                  <a:schemeClr val="bg1"/>
                </a:solidFill>
                <a:latin typeface="Times New Roman" pitchFamily="18" charset="0"/>
                <a:cs typeface="Times New Roman" pitchFamily="18" charset="0"/>
              </a:rPr>
              <a:t>Nguyễn </a:t>
            </a:r>
            <a:r>
              <a:rPr lang="vi-VN" b="1" smtClean="0">
                <a:solidFill>
                  <a:schemeClr val="bg1"/>
                </a:solidFill>
                <a:latin typeface="Times New Roman" pitchFamily="18" charset="0"/>
                <a:cs typeface="Times New Roman" pitchFamily="18" charset="0"/>
              </a:rPr>
              <a:t>Duy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Bê-lem lời ca hạnh phúc vang trời, từ Bê-lem niềm vui gởi đến cho muôn người. Thiên sứ đưa tin cho nhân loại, đây Đấng Ki-tô đã ra đời, Ngài là Đấng Cứu Thế giáng trần vì yêu anh </a:t>
            </a:r>
            <a:r>
              <a:rPr lang="vi-VN" sz="4800" b="1">
                <a:solidFill>
                  <a:schemeClr val="bg1"/>
                </a:solidFill>
                <a:latin typeface="Times New Roman" pitchFamily="18" charset="0"/>
                <a:cs typeface="Times New Roman" pitchFamily="18" charset="0"/>
              </a:rPr>
              <a:t>em</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Vinh danh Thiên Chúa trên trời, vinh danh Thiên Chúa trên trời (An bình) Bình an dưới thế cho loài người Chúa thương.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Từ Bê-lem lời ca hạnh phúc vang trời, từ Bê-lem niềm vui gởi đến cho muôn người. Thiên sứ đưa tin cho nhân loại, đây Đấng Ki-tô đã ra đời, Ngài là Đấng Cứu Thế giáng trần vì yêu anh </a:t>
            </a:r>
            <a:r>
              <a:rPr lang="vi-VN" sz="4800" b="1">
                <a:solidFill>
                  <a:schemeClr val="bg1"/>
                </a:solidFill>
                <a:latin typeface="Times New Roman" pitchFamily="18" charset="0"/>
                <a:cs typeface="Times New Roman" pitchFamily="18" charset="0"/>
              </a:rPr>
              <a:t>em</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Từ Bê-lem này Tin Mừng đã ban truyền, từ Bê-lem niềm vui về khắp trăm miền. Câu hát trên môi các mục đồng, theo tiếng ca khen của thiên thần, để trời cao đất thấp vang hòa một bài ca mới.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Về Bê-lem đoàn con thành kính tôn thờ, quỳ chiêm ngắm Hài Nhi nhỏ bé nơi hang lừa. Ôi Đức Ki-tô Đấng Cứu Độ, con vẫn tin yêu Chúa vô bờ, cùng thành tâm cất tiếng dâng lời ngợi khen Thiên Chúa.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231</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BELEM ÂM VANG CỨU ĐỘ  Lm. Nguyễn Duy</vt:lpstr>
      <vt:lpstr>1. Từ Bê-lem lời ca hạnh phúc vang trời, từ Bê-lem niềm vui gởi đến cho muôn người. Thiên sứ đưa tin cho nhân loại, đây Đấng Ki-tô đã ra đời, Ngài là Đấng Cứu Thế giáng trần vì yêu anh em.</vt:lpstr>
      <vt:lpstr>ĐK. Vinh danh Thiên Chúa trên trời, vinh danh Thiên Chúa trên trời (An bình) Bình an dưới thế cho loài người Chúa thương.</vt:lpstr>
      <vt:lpstr>1. Từ Bê-lem lời ca hạnh phúc vang trời, từ Bê-lem niềm vui gởi đến cho muôn người. Thiên sứ đưa tin cho nhân loại, đây Đấng Ki-tô đã ra đời, Ngài là Đấng Cứu Thế giáng trần vì yêu anh em.</vt:lpstr>
      <vt:lpstr>3. Từ Bê-lem này Tin Mừng đã ban truyền, từ Bê-lem niềm vui về khắp trăm miền. Câu hát trên môi các mục đồng, theo tiếng ca khen của thiên thần, để trời cao đất thấp vang hòa một bài ca mới.</vt:lpstr>
      <vt:lpstr>4. Về Bê-lem đoàn con thành kính tôn thờ, quỳ chiêm ngắm Hài Nhi nhỏ bé nơi hang lừa. Ôi Đức Ki-tô Đấng Cứu Độ, con vẫn tin yêu Chúa vô bờ, cùng thành tâm cất tiếng dâng lời ngợi khen Thiên Chúa.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1286</cp:revision>
  <dcterms:created xsi:type="dcterms:W3CDTF">2021-12-01T03:00:51Z</dcterms:created>
  <dcterms:modified xsi:type="dcterms:W3CDTF">2021-12-18T22:42:50Z</dcterms:modified>
</cp:coreProperties>
</file>