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BIẾN ĐỔI </a:t>
            </a:r>
            <a:r>
              <a:rPr lang="vi-VN" sz="3600" b="1">
                <a:solidFill>
                  <a:schemeClr val="bg1"/>
                </a:solidFill>
                <a:latin typeface="Times New Roman" pitchFamily="18" charset="0"/>
                <a:cs typeface="Times New Roman" pitchFamily="18" charset="0"/>
              </a:rPr>
              <a:t>ĐỜI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 Biến đổi đời con Chúa ơi khi con nghe lời Chúa dạy, khi con sum vầy bên Chúa, khi con từng ngày khát mong. Biến đổi đời con Chúa ơi cho nên tươi mới rạng ngời, tình yêu nồng thắm không vơi, niềm tin chan chứa mọi nơi.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Con sống trong Ngài tâm con luôn khát khao hoài một cuộc đời đổi mới Chúa ơi. Lòng còn ngủ say chưa đổi thay, tình đời trả vay vẫn còn đây, bao vấn vương này. Ngày ngày con sống niềm cậy trông nơi lòng nhân Chúa: Nguồn sống mới đời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Con bước theo Ngài tâm tư thôi hết u hoài lòng miệt mài niềm tin chẳng phai. Ngày ngày con vui mong gặp Chúa để được đổi thay tim hồng say, yêu mến dâng đầy. Lòng này chờ mong được hiệp thông nên một với Chúa: Nguồn ánh sáng đời con.</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3. Trong Chúa mỗi ngày tim con khao khát dâng đầy tình của Ngài niềm vui của con. Một đời thao thức đi tìm Chúa, chỉ mong được sống với Ngài luôn, qua những vui buồn. Mọi sự rồi đây sẽ đổi thay trong vòng tay Chúa: Hạnh phúc của đời con.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3413</TotalTime>
  <Words>240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BIẾN ĐỔI ĐỜI CON  Lm Thái Nguyên</vt:lpstr>
      <vt:lpstr>ĐK. Biến đổi đời con Chúa ơi khi con nghe lời Chúa dạy, khi con sum vầy bên Chúa, khi con từng ngày khát mong. Biến đổi đời con Chúa ơi cho nên tươi mới rạng ngời, tình yêu nồng thắm không vơi, niềm tin chan chứa mọi nơi.</vt:lpstr>
      <vt:lpstr>1. Con sống trong Ngài tâm con luôn khát khao hoài một cuộc đời đổi mới Chúa ơi. Lòng còn ngủ say chưa đổi thay, tình đời trả vay vẫn còn đây, bao vấn vương này. Ngày ngày con sống niềm cậy trông nơi lòng nhân Chúa: Nguồn sống mới đời con.</vt:lpstr>
      <vt:lpstr>2. Con bước theo Ngài tâm tư thôi hết u hoài lòng miệt mài niềm tin chẳng phai. Ngày ngày con vui mong gặp Chúa để được đổi thay tim hồng say, yêu mến dâng đầy. Lòng này chờ mong được hiệp thông nên một với Chúa: Nguồn ánh sáng đời con.</vt:lpstr>
      <vt:lpstr>3. Trong Chúa mỗi ngày tim con khao khát dâng đầy tình của Ngài niềm vui của con. Một đời thao thức đi tìm Chúa, chỉ mong được sống với Ngài luôn, qua những vui buồn. Mọi sự rồi đây sẽ đổi thay trong vòng tay Chúa: Hạnh phúc của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1255</cp:revision>
  <dcterms:created xsi:type="dcterms:W3CDTF">2021-12-01T03:00:51Z</dcterms:created>
  <dcterms:modified xsi:type="dcterms:W3CDTF">2021-12-23T20:09:42Z</dcterms:modified>
</cp:coreProperties>
</file>