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BIẾT KHI NÀO CHÚA ĐẾN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Trương Thế Bạch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1. Biết khi nào Chúa đến thăm con, biết khi nào Ngài đến với con. Biết khi nào Ngài gọi tên con, Chúa không hẹn giờ gặp con cách nào. Biết khi nào Chúa đưa con đi, lúc không ngờ Ngài đến cứu con. Lúc không ngờ Ngài gọi tên con, Chúa không hẹn ngày gặp con ở đâu.</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smtClean="0">
                <a:solidFill>
                  <a:schemeClr val="bg1"/>
                </a:solidFill>
                <a:latin typeface="Times New Roman" pitchFamily="18" charset="0"/>
                <a:cs typeface="Times New Roman" pitchFamily="18" charset="0"/>
              </a:rPr>
              <a:t>ĐK: Để con sẵn sàng chờ đợi ngày Chúa đến. Để con sẵn sàng đón Chúa trong mọi khi. Để khi Chúa đến con vâng nghe lời Ngài. Chờ mong Chúa đến trong niềm vui hân hoan.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2. Biết khi nào lúc xuân đang xanh, biết khi nào về khi xế chiều. Biết khi nào giờ nào không hay, Chúa không hẹn ngày giờ hay lúc nào. Lúc không ngờ Chúa đến thăm con, thức đi đừng ngủ say đắm chìm. Ví như người trộm vào đêm khuya, biết đâu ngày giờ Ngài đến viếng thăm.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3. Hãy mang đèn thắp sáng trên tay, hãy canh chừng đợi khi chủ về. Chủ sẽ về vào giờ đêm khuya, lúc ta nào ngờ, đừng say ngủ vùi. Sống an hòa tích đức tu tâm, hãy quay về đường ngay chính trực. Giữa cuộc đời hòa bình yêu thương, Phúc Âm thực hành là ta sẵn sàng.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252</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BIẾT KHI NÀO CHÚA ĐẾN Trương Thế Bạch</vt:lpstr>
      <vt:lpstr>1. Biết khi nào Chúa đến thăm con, biết khi nào Ngài đến với con. Biết khi nào Ngài gọi tên con, Chúa không hẹn giờ gặp con cách nào. Biết khi nào Chúa đưa con đi, lúc không ngờ Ngài đến cứu con. Lúc không ngờ Ngài gọi tên con, Chúa không hẹn ngày gặp con ở đâu.</vt:lpstr>
      <vt:lpstr>ĐK: Để con sẵn sàng chờ đợi ngày Chúa đến. Để con sẵn sàng đón Chúa trong mọi khi. Để khi Chúa đến con vâng nghe lời Ngài. Chờ mong Chúa đến trong niềm vui hân hoan.</vt:lpstr>
      <vt:lpstr>2. Biết khi nào lúc xuân đang xanh, biết khi nào về khi xế chiều. Biết khi nào giờ nào không hay, Chúa không hẹn ngày giờ hay lúc nào. Lúc không ngờ Chúa đến thăm con, thức đi đừng ngủ say đắm chìm. Ví như người trộm vào đêm khuya, biết đâu ngày giờ Ngài đến viếng thăm. </vt:lpstr>
      <vt:lpstr>3. Hãy mang đèn thắp sáng trên tay, hãy canh chừng đợi khi chủ về. Chủ sẽ về vào giờ đêm khuya, lúc ta nào ngờ, đừng say ngủ vùi. Sống an hòa tích đức tu tâm, hãy quay về đường ngay chính trực. Giữa cuộc đời hòa bình yêu thương, Phúc Âm thực hành là ta sẵn sàng.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cp:revision>
  <dcterms:created xsi:type="dcterms:W3CDTF">2021-11-30T02:00:37Z</dcterms:created>
  <dcterms:modified xsi:type="dcterms:W3CDTF">2021-11-30T02:17:34Z</dcterms:modified>
</cp:coreProperties>
</file>