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BÀI CA </a:t>
            </a:r>
            <a:r>
              <a:rPr lang="vi-VN" sz="3600" b="1">
                <a:solidFill>
                  <a:schemeClr val="bg1"/>
                </a:solidFill>
                <a:latin typeface="Times New Roman" pitchFamily="18" charset="0"/>
                <a:cs typeface="Times New Roman" pitchFamily="18" charset="0"/>
              </a:rPr>
              <a:t>BÁC </a:t>
            </a:r>
            <a:r>
              <a:rPr lang="vi-VN" sz="3600" b="1" smtClean="0">
                <a:solidFill>
                  <a:schemeClr val="bg1"/>
                </a:solidFill>
                <a:latin typeface="Times New Roman" pitchFamily="18" charset="0"/>
                <a:cs typeface="Times New Roman" pitchFamily="18" charset="0"/>
              </a:rPr>
              <a:t>ÁI</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Từ Duyên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Yêu người như Chúa yêu con, thương người như Chúa thương con, mến thương nhau, yêu nhau dài lâu. Như Con Cha đã yêu con một mình Ngài đã chết thảm sầu. Cánh tay kia vẫn rộng mở, dòng máu kia vẫn tuôn trào để cho con theo yêu thương trọn đời, yêu thương mọi người.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Vì yêu, yêu anh em là yêu Ta. Vì thương, thương anh em là thương Ta.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Yêu người như Chúa yêu con, thương người như Chúa thương con, mến thương nhau, yêu nhau dài lâu. Như Con Cha đã bên con trọn đời Ngài mặc lớp khó nghèo. Sống bên con kiếp nghèo đói, Ngài sống như kẻ thấp hèn để cho con theo hy sinh cuộc đời, yêu thương đậm </a:t>
            </a:r>
            <a:r>
              <a:rPr lang="vi-VN" sz="4000" b="1">
                <a:solidFill>
                  <a:schemeClr val="bg1"/>
                </a:solidFill>
                <a:latin typeface="Times New Roman" pitchFamily="18" charset="0"/>
                <a:cs typeface="Times New Roman" pitchFamily="18" charset="0"/>
              </a:rPr>
              <a:t>đà</a:t>
            </a:r>
            <a:r>
              <a:rPr lang="vi-VN" sz="4000" b="1" smtClean="0">
                <a:solidFill>
                  <a:schemeClr val="bg1"/>
                </a:solidFill>
                <a:latin typeface="Times New Roman" pitchFamily="18" charset="0"/>
                <a:cs typeface="Times New Roman" pitchFamily="18" charset="0"/>
              </a:rPr>
              <a:t>.</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3. Yêu người như Chúa yêu con, thương người như Chúa thương con, mến thương nhau, yêu nhau dài lâu. Như gia nhân sống thấp hèn Ngài hầu hạ nào có tiếc gì. Đã yêu thương có ngại đâu, Ngài sống như kẻ bé mọn để cho con theo đem thân đời mình tôi tớ mọi người.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4. Yêu người như Chúa yêu con, thương người như Chúa thương con, mến thương nhau, yêu nhau dài lâu. Như Con Cha đã thứ tha cả kẻ thù đã giết chết Ngài. Chúa yêu thương vẫn từ nhân, Ngài thứ tha cả kẻ thù để cho con theo quên đi tủi nhục quên đi hận </a:t>
            </a:r>
            <a:r>
              <a:rPr lang="vi-VN" sz="4000" b="1">
                <a:solidFill>
                  <a:schemeClr val="bg1"/>
                </a:solidFill>
                <a:latin typeface="Times New Roman" pitchFamily="18" charset="0"/>
                <a:cs typeface="Times New Roman" pitchFamily="18" charset="0"/>
              </a:rPr>
              <a:t>thù</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3650</TotalTime>
  <Words>292</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BÀI CA BÁC ÁI  Lm. Từ Duyên</vt:lpstr>
      <vt:lpstr>1. Yêu người như Chúa yêu con, thương người như Chúa thương con, mến thương nhau, yêu nhau dài lâu. Như Con Cha đã yêu con một mình Ngài đã chết thảm sầu. Cánh tay kia vẫn rộng mở, dòng máu kia vẫn tuôn trào để cho con theo yêu thương trọn đời, yêu thương mọi người.</vt:lpstr>
      <vt:lpstr>ĐK. Vì yêu, yêu anh em là yêu Ta. Vì thương, thương anh em là thương Ta.</vt:lpstr>
      <vt:lpstr>2. Yêu người như Chúa yêu con, thương người như Chúa thương con, mến thương nhau, yêu nhau dài lâu. Như Con Cha đã bên con trọn đời Ngài mặc lớp khó nghèo. Sống bên con kiếp nghèo đói, Ngài sống như kẻ thấp hèn để cho con theo hy sinh cuộc đời, yêu thương đậm đà.</vt:lpstr>
      <vt:lpstr>3. Yêu người như Chúa yêu con, thương người như Chúa thương con, mến thương nhau, yêu nhau dài lâu. Như gia nhân sống thấp hèn Ngài hầu hạ nào có tiếc gì. Đã yêu thương có ngại đâu, Ngài sống như kẻ bé mọn để cho con theo đem thân đời mình tôi tớ mọi người.</vt:lpstr>
      <vt:lpstr>4. Yêu người như Chúa yêu con, thương người như Chúa thương con, mến thương nhau, yêu nhau dài lâu. Như Con Cha đã thứ tha cả kẻ thù đã giết chết Ngài. Chúa yêu thương vẫn từ nhân, Ngài thứ tha cả kẻ thù để cho con theo quên đi tủi nhục quên đi hận thù.</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1315</cp:revision>
  <dcterms:created xsi:type="dcterms:W3CDTF">2021-12-01T03:00:51Z</dcterms:created>
  <dcterms:modified xsi:type="dcterms:W3CDTF">2021-12-26T22:16:51Z</dcterms:modified>
</cp:coreProperties>
</file>