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BÀI CA BÁC ÁI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Minh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Trong tình thương Chúa là Cha anh em ta hãy mến thương nhau, mến thương chân thành thiết tha, mến thương trong tình đậm đà. Để người gần xa biết được đoàn ta thật là hạnh phúc làm con một Cha. Êm đềm vui sống, ngọt ngào vị </a:t>
            </a:r>
            <a:r>
              <a:rPr lang="vi-VN" b="1">
                <a:solidFill>
                  <a:schemeClr val="bg1"/>
                </a:solidFill>
                <a:latin typeface="Times New Roman" pitchFamily="18" charset="0"/>
                <a:cs typeface="Times New Roman" pitchFamily="18" charset="0"/>
              </a:rPr>
              <a:t>tha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Đây bài ca bác ái hát lên trong niềm hân hoan. Liên kết tình anh em hồng ân Chúa ban vô vàn. Như vườn xuân muôn sắc ngát thơm những nhành hoa tươi. Ta sống kề bên nhau dìu nhau tiến lên quê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sầu đau tan biến nếu ta sống trọn tình thương. Trong ước nguyện hiệp thông dựng xây phúc ân thiên đường. Không còn chi cao quý lớn lao cho bằng tình thương. Luôn sống vì anh em dù bao khó nguy không sờn.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Ta về đây hiệp nhất sống trong gia đình thiêng liêng. Quên hết chuyện tư riêng cùng nhau sống chung vững bền. Dâng về Cha chí thánh với Con hiển trị ngàn thu. Trong Thánh Thần tình thương đoàn con nhất tâm </a:t>
            </a:r>
            <a:r>
              <a:rPr lang="vi-VN" b="1">
                <a:solidFill>
                  <a:schemeClr val="bg1"/>
                </a:solidFill>
                <a:latin typeface="Times New Roman" pitchFamily="18" charset="0"/>
                <a:cs typeface="Times New Roman" pitchFamily="18" charset="0"/>
              </a:rPr>
              <a:t>tôn </a:t>
            </a:r>
            <a:r>
              <a:rPr lang="vi-VN" b="1" smtClean="0">
                <a:solidFill>
                  <a:schemeClr val="bg1"/>
                </a:solidFill>
                <a:latin typeface="Times New Roman" pitchFamily="18" charset="0"/>
                <a:cs typeface="Times New Roman" pitchFamily="18" charset="0"/>
              </a:rPr>
              <a:t>thờ</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2833</TotalTime>
  <Words>215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BÁC ÁI Minh Tâm</vt:lpstr>
      <vt:lpstr>ĐK. Trong tình thương Chúa là Cha anh em ta hãy mến thương nhau, mến thương chân thành thiết tha, mến thương trong tình đậm đà. Để người gần xa biết được đoàn ta thật là hạnh phúc làm con một Cha. Êm đềm vui sống, ngọt ngào vị tha.</vt:lpstr>
      <vt:lpstr>1. Đây bài ca bác ái hát lên trong niềm hân hoan. Liên kết tình anh em hồng ân Chúa ban vô vàn. Như vườn xuân muôn sắc ngát thơm những nhành hoa tươi. Ta sống kề bên nhau dìu nhau tiến lên quê trời.</vt:lpstr>
      <vt:lpstr>2. Bao sầu đau tan biến nếu ta sống trọn tình thương. Trong ước nguyện hiệp thông dựng xây phúc ân thiên đường. Không còn chi cao quý lớn lao cho bằng tình thương. Luôn sống vì anh em dù bao khó nguy không sờn.</vt:lpstr>
      <vt:lpstr>3. Ta về đây hiệp nhất sống trong gia đình thiêng liêng. Quên hết chuyện tư riêng cùng nhau sống chung vững bền. Dâng về Cha chí thánh với Con hiển trị ngàn thu. Trong Thánh Thần tình thương đoàn con nhất tâm tôn thờ.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1062</cp:revision>
  <dcterms:created xsi:type="dcterms:W3CDTF">2021-12-01T03:00:51Z</dcterms:created>
  <dcterms:modified xsi:type="dcterms:W3CDTF">2021-12-17T01:18:19Z</dcterms:modified>
</cp:coreProperties>
</file>