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BÀI CA CHÚC TỤNG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Liên Bình Định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Hãy ca tụng, ca tụng vinh quang của Chúa. Hãy chúc tụng, chúc tụng uy danh của Người. Vì Người là Cha toàn năng. Vì Người là Cha từ ái. Mình Người là Chúa muôn loài.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Ôi đàn, hãy tấu khúc ngợi khen. Hát lên để ca tụng danh Người. Người đã ban cho chúng ta con yêu dấu của Người và đã cho ta nên hình ảnh </a:t>
            </a:r>
            <a:r>
              <a:rPr lang="vi-VN" sz="4800" b="1">
                <a:solidFill>
                  <a:schemeClr val="bg1"/>
                </a:solidFill>
                <a:latin typeface="Times New Roman" pitchFamily="18" charset="0"/>
                <a:cs typeface="Times New Roman" pitchFamily="18" charset="0"/>
              </a:rPr>
              <a:t>Người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ơi, dạy con biết phụng thờ, chúc tụng uy danh Người cao trọng. Người đã ban cho chúng con nguồn ánh sáng mặt trời và đã ban cho con cuộc sống này.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1294</TotalTime>
  <Words>130</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BÀI CA CHÚC TỤNG Liên Bình Định</vt:lpstr>
      <vt:lpstr>ĐK. Hãy ca tụng, ca tụng vinh quang của Chúa. Hãy chúc tụng, chúc tụng uy danh của Người. Vì Người là Cha toàn năng. Vì Người là Cha từ ái. Mình Người là Chúa muôn loài.</vt:lpstr>
      <vt:lpstr>1. Ôi đàn, hãy tấu khúc ngợi khen. Hát lên để ca tụng danh Người. Người đã ban cho chúng ta con yêu dấu của Người và đã cho ta nên hình ảnh Người.</vt:lpstr>
      <vt:lpstr>2. Chúa ơi, dạy con biết phụng thờ, chúc tụng uy danh Người cao trọng. Người đã ban cho chúng con nguồn ánh sáng mặt trời và đã ban cho con cuộc sống này.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395</cp:revision>
  <dcterms:created xsi:type="dcterms:W3CDTF">2021-12-01T03:00:51Z</dcterms:created>
  <dcterms:modified xsi:type="dcterms:W3CDTF">2021-12-10T06:50:12Z</dcterms:modified>
</cp:coreProperties>
</file>