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smtClean="0">
                <a:solidFill>
                  <a:schemeClr val="bg1"/>
                </a:solidFill>
                <a:latin typeface="Times New Roman" pitchFamily="18" charset="0"/>
                <a:cs typeface="Times New Roman" pitchFamily="18" charset="0"/>
              </a:rPr>
              <a:t>BÀI </a:t>
            </a:r>
            <a:r>
              <a:rPr lang="vi-VN" sz="4000" b="1">
                <a:solidFill>
                  <a:schemeClr val="bg1"/>
                </a:solidFill>
                <a:latin typeface="Times New Roman" pitchFamily="18" charset="0"/>
                <a:cs typeface="Times New Roman" pitchFamily="18" charset="0"/>
              </a:rPr>
              <a:t>CA </a:t>
            </a:r>
            <a:r>
              <a:rPr lang="vi-VN" sz="4000" b="1">
                <a:solidFill>
                  <a:schemeClr val="bg1"/>
                </a:solidFill>
                <a:latin typeface="Times New Roman" pitchFamily="18" charset="0"/>
                <a:cs typeface="Times New Roman" pitchFamily="18" charset="0"/>
              </a:rPr>
              <a:t>CHÚC </a:t>
            </a:r>
            <a:r>
              <a:rPr lang="vi-VN" sz="4000" b="1" smtClean="0">
                <a:solidFill>
                  <a:schemeClr val="bg1"/>
                </a:solidFill>
                <a:latin typeface="Times New Roman" pitchFamily="18" charset="0"/>
                <a:cs typeface="Times New Roman" pitchFamily="18" charset="0"/>
              </a:rPr>
              <a:t>TỤNG</a:t>
            </a:r>
            <a:r>
              <a:rPr lang="en-US" sz="4000" b="1" smtClean="0">
                <a:solidFill>
                  <a:schemeClr val="bg1"/>
                </a:solidFill>
                <a:latin typeface="Times New Roman" pitchFamily="18" charset="0"/>
                <a:cs typeface="Times New Roman" pitchFamily="18" charset="0"/>
              </a:rPr>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Sr</a:t>
            </a:r>
            <a:r>
              <a:rPr lang="vi-VN" sz="4000" b="1">
                <a:solidFill>
                  <a:schemeClr val="bg1"/>
                </a:solidFill>
                <a:latin typeface="Times New Roman" pitchFamily="18" charset="0"/>
                <a:cs typeface="Times New Roman" pitchFamily="18" charset="0"/>
              </a:rPr>
              <a:t>. Trầm Hương, FMSR</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Mừng Ngài con đàn hát hân hoan giữa lòng đại hội. Ngọt ngào cung đàn êm vui dâng về Thiên Chúa tán dương muôn đời.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Chúa ơi Chúa là lũy thành con náu nương. Ánh sao hy vọng soi lối đêm trường. Tấu lên giai điệu hỡi người muôn nước ơi. Chung bài ca mới ngợi khen đến muôn đời.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Tấm thân con này Chúa tạo thành dưỡng nuôi. Lớn khôn trong đời con bước theo Ngài. Dắt đưa con về gió đồng xanh suối êm. Ôi tình thương Chúa làm sao con đáp đền.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fontScale="90000"/>
          </a:bodyPr>
          <a:lstStyle/>
          <a:p>
            <a:pPr algn="just"/>
            <a:r>
              <a:rPr lang="vi-VN" sz="5400" b="1">
                <a:solidFill>
                  <a:schemeClr val="bg1"/>
                </a:solidFill>
                <a:latin typeface="Times New Roman" pitchFamily="18" charset="0"/>
                <a:cs typeface="Times New Roman" pitchFamily="18" charset="0"/>
              </a:rPr>
              <a:t>3. Kính dâng lên Ngài ước nguyện luôn hiến thân. Rắt gieo Tin Mừng cho khắp nhân trần. Bước đi trong đời dẫu ngàn muôn đắng cay. Cung đàn dấu ái đời con nghĩa vơi đầy.</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4. Chúa thương đoái nhìn nỗi khổ con tháng năm. Cứu con thoát khỏi ngục tối tử thần. Con sẽ muôn muôn chúc tụng danh Chúa thôi. Nơi thành Xi-on niềm vui ngất tâm hồn.</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1116</TotalTime>
  <Words>199</Words>
  <Application>Microsoft Office PowerPoint</Application>
  <PresentationFormat>On-screen Show (16:9)</PresentationFormat>
  <Paragraphs>9</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BÀI CA CHÚC TỤNG Sr. Trầm Hương, FMSR</vt:lpstr>
      <vt:lpstr>ĐK. Mừng Ngài con đàn hát hân hoan giữa lòng đại hội. Ngọt ngào cung đàn êm vui dâng về Thiên Chúa tán dương muôn đời.</vt:lpstr>
      <vt:lpstr>1. Chúa ơi Chúa là lũy thành con náu nương. Ánh sao hy vọng soi lối đêm trường. Tấu lên giai điệu hỡi người muôn nước ơi. Chung bài ca mới ngợi khen đến muôn đời.</vt:lpstr>
      <vt:lpstr>2. Tấm thân con này Chúa tạo thành dưỡng nuôi. Lớn khôn trong đời con bước theo Ngài. Dắt đưa con về gió đồng xanh suối êm. Ôi tình thương Chúa làm sao con đáp đền.</vt:lpstr>
      <vt:lpstr>3. Kính dâng lên Ngài ước nguyện luôn hiến thân. Rắt gieo Tin Mừng cho khắp nhân trần. Bước đi trong đời dẫu ngàn muôn đắng cay. Cung đàn dấu ái đời con nghĩa vơi đầy.</vt:lpstr>
      <vt:lpstr>4. Chúa thương đoái nhìn nỗi khổ con tháng năm. Cứu con thoát khỏi ngục tối tử thần. Con sẽ muôn muôn chúc tụng danh Chúa thôi. Nơi thành Xi-on niềm vui ngất tâm hồn.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327</cp:revision>
  <dcterms:created xsi:type="dcterms:W3CDTF">2021-12-01T03:00:51Z</dcterms:created>
  <dcterms:modified xsi:type="dcterms:W3CDTF">2021-12-09T22:33:28Z</dcterms:modified>
</cp:coreProperties>
</file>