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84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CA DÂNG HIẾN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Sr. Trầm Hương - Lm. Dao Kim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Con dâng lên Ngài niềm cảm mến vô biên. Con dâng lên Ngài ôi trái tim dịu hiền.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Con dâng lên Ngài trọn thân xác tâm tư. Đã bao nhiêu lần ghi dấu chân mịt mờ.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Con dâng lên Ngài niềm tin đã bao phen. Lung lay phiêu dạt xao xuyến trên dòng đời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Chúa ơi! Tình Ngài cao hơn Thái sơn chứa chan bao tình mến thương.</a:t>
            </a: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2760</TotalTime>
  <Words>92</Words>
  <Application>Microsoft Office PowerPoint</Application>
  <PresentationFormat>On-screen Show (16:9)</PresentationFormat>
  <Paragraphs>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BÀI CA DÂNG HIẾN Sr. Trầm Hương - Lm. Dao Kim</vt:lpstr>
      <vt:lpstr>1. Con dâng lên Ngài niềm cảm mến vô biên. Con dâng lên Ngài ôi trái tim dịu hiền.</vt:lpstr>
      <vt:lpstr>2. Con dâng lên Ngài trọn thân xác tâm tư. Đã bao nhiêu lần ghi dấu chân mịt mờ.</vt:lpstr>
      <vt:lpstr>3. Con dâng lên Ngài niềm tin đã bao phen. Lung lay phiêu dạt xao xuyến trên dòng đời.</vt:lpstr>
      <vt:lpstr>ĐK: Chúa ơi! Tình Ngài cao hơn Thái sơn chứa chan bao tình mến thương.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1030</cp:revision>
  <dcterms:created xsi:type="dcterms:W3CDTF">2021-12-01T03:00:51Z</dcterms:created>
  <dcterms:modified xsi:type="dcterms:W3CDTF">2021-12-29T07:20:28Z</dcterms:modified>
</cp:coreProperties>
</file>