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BÀI CA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Ân </a:t>
            </a:r>
            <a:r>
              <a:rPr lang="vi-VN" sz="4000" b="1" smtClean="0">
                <a:solidFill>
                  <a:schemeClr val="bg1"/>
                </a:solidFill>
                <a:latin typeface="Times New Roman" pitchFamily="18" charset="0"/>
                <a:cs typeface="Times New Roman" pitchFamily="18" charset="0"/>
              </a:rPr>
              <a:t>Đức</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Những cánh hoa xinh tươi đẹp màu, và những trái trăng thơm lành ngọt ngào. Chút tình đoàn con cái, dâng về Cha nhân ái. Nến cháy sáng ấm một tình yêu, đoàn con hân hoan sum họp cùng nhau dâng lời kinh tiếng hát, như trầm hương thơm ngát.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ĐK: Xin chúc tụng Cha, Chúa Tể đất trời vinh hiển, Chúa muôn trùng ngàn đời vinh hiển. Xin Cha dủ thương, chúc phúc cho đoàn con, xin Cha nhận của lễ chân thành. Coda: Xin chúc tụng Cha, Chúa Tể đất trời vinh hiển, Chúa muôn trùng ngàn đời vinh hiển. Xin Cha dủ thương, chúc phúc cho đoàn con, xin Cha nhận của lễ tình yêu. </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Bánh trắng tinh thơm mùi ruộng đồng, và những trái nho ép thành rượu nồng. Thấm từng giọt mồ hôi, công nhọc nhằn vun xới. Xin Cha thương biến thành của an, của uống thiêng liêng dưỡng nuôi đoàn con, nên thần lương cao quí, trong cuộc đời nhân thế.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Những nỗi vui nỗi buồn trần gian, cùng những lắng lo vất vả nhọc nhằn. Ai đời còn tăm tối, gánh nặng nề chới với. Xin dâng Cha ước vọng đẹp tươi, đời sống thánh hiến chứa chan niềm vui, trong Thần Linh thánh khiết, dâng trọn tình tha </a:t>
            </a:r>
            <a:r>
              <a:rPr lang="vi-VN" b="1">
                <a:solidFill>
                  <a:schemeClr val="bg1"/>
                </a:solidFill>
                <a:latin typeface="Times New Roman" pitchFamily="18" charset="0"/>
                <a:cs typeface="Times New Roman" pitchFamily="18" charset="0"/>
              </a:rPr>
              <a:t>thiết</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1556</TotalTime>
  <Words>267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DÂNG Lm. Ân Đức</vt:lpstr>
      <vt:lpstr>1. Những cánh hoa xinh tươi đẹp màu, và những trái trăng thơm lành ngọt ngào. Chút tình đoàn con cái, dâng về Cha nhân ái. Nến cháy sáng ấm một tình yêu, đoàn con hân hoan sum họp cùng nhau dâng lời kinh tiếng hát, như trầm hương thơm ngát.</vt:lpstr>
      <vt:lpstr>ĐK: Xin chúc tụng Cha, Chúa Tể đất trời vinh hiển, Chúa muôn trùng ngàn đời vinh hiển. Xin Cha dủ thương, chúc phúc cho đoàn con, xin Cha nhận của lễ chân thành. Coda: Xin chúc tụng Cha, Chúa Tể đất trời vinh hiển, Chúa muôn trùng ngàn đời vinh hiển. Xin Cha dủ thương, chúc phúc cho đoàn con, xin Cha nhận của lễ tình yêu. </vt:lpstr>
      <vt:lpstr>2. Bánh trắng tinh thơm mùi ruộng đồng, và những trái nho ép thành rượu nồng. Thấm từng giọt mồ hôi, công nhọc nhằn vun xới. Xin Cha thương biến thành của an, của uống thiêng liêng dưỡng nuôi đoàn con, nên thần lương cao quí, trong cuộc đời nhân thế. </vt:lpstr>
      <vt:lpstr>3. Những nỗi vui nỗi buồn trần gian, cùng những lắng lo vất vả nhọc nhằn. Ai đời còn tăm tối, gánh nặng nề chới với. Xin dâng Cha ước vọng đẹp tươi, đời sống thánh hiến chứa chan niềm vui, trong Thần Linh thánh khiết, dâng trọn tình tha thiết.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548</cp:revision>
  <dcterms:created xsi:type="dcterms:W3CDTF">2021-12-01T03:00:51Z</dcterms:created>
  <dcterms:modified xsi:type="dcterms:W3CDTF">2021-12-11T01:16:15Z</dcterms:modified>
</cp:coreProperties>
</file>