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BÀI CA DÂNG LÊN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Văn Chi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Bánh này xin dâng lên Ngài với hồn xác tâm tư ước mơ. Trọn cuộc sống này một đời dài tận hiến, là lễ hy sinh làm hiến lễ dâng lên</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Chén </a:t>
            </a:r>
            <a:r>
              <a:rPr lang="vi-VN" sz="5400" b="1">
                <a:solidFill>
                  <a:schemeClr val="bg1"/>
                </a:solidFill>
                <a:latin typeface="Times New Roman" pitchFamily="18" charset="0"/>
                <a:cs typeface="Times New Roman" pitchFamily="18" charset="0"/>
              </a:rPr>
              <a:t>ngọc con dâng lên Ngài với giọt nước tan trong rượu nồng. Là giọt máu hồng một đời dài tận hiến, nhỏ xuống bánh thơm làm hiến lễ dâng Ngài.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Dâng lên Chúa tình yêu mùa nở hoa. Dâng lên Chúa hồn dại với xót xa. Con đan kết đời con vào thập giá. Theo chân Chúa tới đỉnh đồi Cal-vê.</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Bao năm tháng buồn đau đầy bờ vai tay buông thõng nhọc nhằn nét đá chai. Bao hoen úa đời con nhiều gian khổ, dâng lên Chúa với cả đời tương lai.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1928</TotalTime>
  <Words>152</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BÀI CA DÂNG LÊN Lm. Văn Chi</vt:lpstr>
      <vt:lpstr>ĐK. Bánh này xin dâng lên Ngài với hồn xác tâm tư ước mơ. Trọn cuộc sống này một đời dài tận hiến, là lễ hy sinh làm hiến lễ dâng lên. </vt:lpstr>
      <vt:lpstr>**Chén ngọc con dâng lên Ngài với giọt nước tan trong rượu nồng. Là giọt máu hồng một đời dài tận hiến, nhỏ xuống bánh thơm làm hiến lễ dâng Ngài.</vt:lpstr>
      <vt:lpstr>1. Dâng lên Chúa tình yêu mùa nở hoa. Dâng lên Chúa hồn dại với xót xa. Con đan kết đời con vào thập giá. Theo chân Chúa tới đỉnh đồi Cal-vê.</vt:lpstr>
      <vt:lpstr>2. Bao năm tháng buồn đau đầy bờ vai tay buông thõng nhọc nhằn nét đá chai. Bao hoen úa đời con nhiều gian khổ, dâng lên Chúa với cả đời tương lai.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689</cp:revision>
  <dcterms:created xsi:type="dcterms:W3CDTF">2021-12-01T03:00:51Z</dcterms:created>
  <dcterms:modified xsi:type="dcterms:W3CDTF">2021-12-12T07:15:40Z</dcterms:modified>
</cp:coreProperties>
</file>