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it-IT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CA DÂNG LỄ</a:t>
            </a:r>
            <a:br>
              <a:rPr lang="it-IT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Bùi Ngọc &amp; Phanxicô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Dâng là dâng bánh thơm. Dâng rượu nho ngát hương. Hiệp dâng cùng hoa trái ngon là đây tình yêu chúng con.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Chúa thương xin Chúa nhận cho. Chúa thương xin Chúa nhận cho.</a:t>
            </a:r>
            <a:endParaRPr lang="vi-VN" sz="7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Đây ngàn dân khắp nơi. Mong đời luôn thắm tươi. Thành tâm hiệp trong lễ dâng. Lời kinh nguyện xin phúc ân.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Đây đoàn con bốn phương trong bàn tay Chúa thương. Hiệp dâng lời thơ tiếng ca. Ngợi khen tạ ơn thiết tha.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1926</TotalTime>
  <Words>105</Words>
  <Application>Microsoft Office PowerPoint</Application>
  <PresentationFormat>On-screen Show (16:9)</PresentationFormat>
  <Paragraphs>8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BÀI CA DÂNG LỄ Bùi Ngọc &amp; Phanxicô</vt:lpstr>
      <vt:lpstr>1. Dâng là dâng bánh thơm. Dâng rượu nho ngát hương. Hiệp dâng cùng hoa trái ngon là đây tình yêu chúng con.</vt:lpstr>
      <vt:lpstr>ĐK. Chúa thương xin Chúa nhận cho. Chúa thương xin Chúa nhận cho.</vt:lpstr>
      <vt:lpstr>2. Đây ngàn dân khắp nơi. Mong đời luôn thắm tươi. Thành tâm hiệp trong lễ dâng. Lời kinh nguyện xin phúc ân.</vt:lpstr>
      <vt:lpstr>3. Đây đoàn con bốn phương trong bàn tay Chúa thương. Hiệp dâng lời thơ tiếng ca. Ngợi khen tạ ơn thiết tha.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688</cp:revision>
  <dcterms:created xsi:type="dcterms:W3CDTF">2021-12-01T03:00:51Z</dcterms:created>
  <dcterms:modified xsi:type="dcterms:W3CDTF">2021-12-12T07:13:34Z</dcterms:modified>
</cp:coreProperties>
</file>