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BÀI CA DÂNG LỄ</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Thành Tâm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Xin cám ơn dâng lên Ngài này hy lễ thánh thiêng là Con Ngài đã chết thay cho muôn người và phục sinh khơi nguồn sống mới. Cùng lễ thiêu dâng lên Ngài Lời a khen tôn vinh danh Chúa. Dâng tiến lên nhan thánh Ngài Lòng cảm mến biết ơn vô bờ.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Này dâng lên Chúa: lễ vật thánh nhiệm tích tình yêu, xin nhận đây là lễ toàn thiêu. Con Ngài đã hiến dâng chiều xưa! Cầu xin tha thiết, xin ngài biến thành lễ trường sinh, giao hòa thế trần khỏi tội khiên, và ban thêm ơn thánh cứu thoát.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Này dâng lên Chúa: cảnh trời đất rộng lớn đẹp xinh, nắng hồng ấm một sáng bình minh, đóa hồng thắm ngát hương mùa Xuân! Này dâng lên Chúa, tiếng cười hát đàn bé ngoài sân, tiếng nhịp cánh đàn én lượn quanh, bầy chim oanh vui ríu rít hót!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Này dâng lên Chúa: chuỗi ngày tháng hạnh phúc đã qua, những giờ phút hiện hữu ngày nay, với mộng ước lắng lo ngày mai. Này dâng lên Chúa, những vầng trán hằn vết sầu lo, những miệng đói hằng bữa gào cơm, bàn tay chai thân xác ốm yếu!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2126</TotalTime>
  <Words>245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DÂNG LỄ Lm. Thành Tâm</vt:lpstr>
      <vt:lpstr>ĐK. Xin cám ơn dâng lên Ngài này hy lễ thánh thiêng là Con Ngài đã chết thay cho muôn người và phục sinh khơi nguồn sống mới. Cùng lễ thiêu dâng lên Ngài Lời a khen tôn vinh danh Chúa. Dâng tiến lên nhan thánh Ngài Lòng cảm mến biết ơn vô bờ.</vt:lpstr>
      <vt:lpstr>1. Này dâng lên Chúa: lễ vật thánh nhiệm tích tình yêu, xin nhận đây là lễ toàn thiêu. Con Ngài đã hiến dâng chiều xưa! Cầu xin tha thiết, xin ngài biến thành lễ trường sinh, giao hòa thế trần khỏi tội khiên, và ban thêm ơn thánh cứu thoát.</vt:lpstr>
      <vt:lpstr>2. Này dâng lên Chúa: cảnh trời đất rộng lớn đẹp xinh, nắng hồng ấm một sáng bình minh, đóa hồng thắm ngát hương mùa Xuân! Này dâng lên Chúa, tiếng cười hát đàn bé ngoài sân, tiếng nhịp cánh đàn én lượn quanh, bầy chim oanh vui ríu rít hót!</vt:lpstr>
      <vt:lpstr>3. Này dâng lên Chúa: chuỗi ngày tháng hạnh phúc đã qua, những giờ phút hiện hữu ngày nay, với mộng ước lắng lo ngày mai. Này dâng lên Chúa, những vầng trán hằn vết sầu lo, những miệng đói hằng bữa gào cơm, bàn tay chai thân xác ốm yếu!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801</cp:revision>
  <dcterms:created xsi:type="dcterms:W3CDTF">2021-12-01T03:00:51Z</dcterms:created>
  <dcterms:modified xsi:type="dcterms:W3CDTF">2021-12-13T23:19:37Z</dcterms:modified>
</cp:coreProperties>
</file>