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BÀI CA </a:t>
            </a:r>
            <a:r>
              <a:rPr lang="vi-VN" sz="3600" b="1">
                <a:solidFill>
                  <a:schemeClr val="bg1"/>
                </a:solidFill>
                <a:latin typeface="Times New Roman" pitchFamily="18" charset="0"/>
                <a:cs typeface="Times New Roman" pitchFamily="18" charset="0"/>
              </a:rPr>
              <a:t>LÊN </a:t>
            </a:r>
            <a:r>
              <a:rPr lang="vi-VN" sz="3600" b="1" smtClean="0">
                <a:solidFill>
                  <a:schemeClr val="bg1"/>
                </a:solidFill>
                <a:latin typeface="Times New Roman" pitchFamily="18" charset="0"/>
                <a:cs typeface="Times New Roman" pitchFamily="18" charset="0"/>
              </a:rPr>
              <a:t>ĐƯỜNG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Sr</a:t>
            </a:r>
            <a:r>
              <a:rPr lang="vi-VN" sz="3600" b="1">
                <a:solidFill>
                  <a:schemeClr val="bg1"/>
                </a:solidFill>
                <a:latin typeface="Times New Roman" pitchFamily="18" charset="0"/>
                <a:cs typeface="Times New Roman" pitchFamily="18" charset="0"/>
              </a:rPr>
              <a:t>. Têrêxa &amp; Giuse BCD</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Hãy lên đường (Mau mau lên đường) nào hãy lên đường công bố Tin Mừng tình thương. Hãy lên đường (Mau mau lên đường) nào hãy lên đường loan báo Tin Mừng bốn </a:t>
            </a:r>
            <a:r>
              <a:rPr lang="vi-VN" sz="4800" b="1">
                <a:solidFill>
                  <a:schemeClr val="bg1"/>
                </a:solidFill>
                <a:latin typeface="Times New Roman" pitchFamily="18" charset="0"/>
                <a:cs typeface="Times New Roman" pitchFamily="18" charset="0"/>
              </a:rPr>
              <a:t>phương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Đừng đem theo cây gậy đi đường, cũng đừng để vật chất vấn vương. Hãy tín thác nơi Chúa dẫn đường, cậy dựa Chúa quan phòng yêu thương.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Đừng say mê danh vọng trên đường, tâm hồn luôn tập sống khiêm nhường. Lòng thanh thoát theo Chúa lên đường, vì đồng lúa chín vàng thơm 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3086</TotalTime>
  <Words>112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LÊN ĐƯỜNG  Sr. Têrêxa &amp; Giuse BCD</vt:lpstr>
      <vt:lpstr>Hãy lên đường (Mau mau lên đường) nào hãy lên đường công bố Tin Mừng tình thương. Hãy lên đường (Mau mau lên đường) nào hãy lên đường loan báo Tin Mừng bốn phương.</vt:lpstr>
      <vt:lpstr>Đừng đem theo cây gậy đi đường, cũng đừng để vật chất vấn vương. Hãy tín thác nơi Chúa dẫn đường, cậy dựa Chúa quan phòng yêu thương.</vt:lpstr>
      <vt:lpstr>Đừng say mê danh vọng trên đường, tâm hồn luôn tập sống khiêm nhường. Lòng thanh thoát theo Chúa lên đường, vì đồng lúa chín vàng thơm 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1167</cp:revision>
  <dcterms:created xsi:type="dcterms:W3CDTF">2021-12-01T03:00:51Z</dcterms:created>
  <dcterms:modified xsi:type="dcterms:W3CDTF">2021-12-17T22:27:36Z</dcterms:modified>
</cp:coreProperties>
</file>