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CA LÊN ĐỀN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Văn Chi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Cùng nhịp nhàng chân bước lên đền thánh, dâng ý thơ tuyệt diệu, bài cảm mến chân thành tri ân Chúa ta. Từ muôn phương ta về góp mặt hân hoan, về tiền đình nhà Chúa ta, Gia-liêm chính là đây.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Bài thánh ca nghẹn ứ trên môi, tim rạo rực sung sướng ca lời Al-lê-lu-ia. Chung quanh con là vạn ý thơ, dệt kết thành lời kinh cảm tạ Al-lê-lu-ia.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Cùng hát lên một khúc tân ca, ca tụng ngợi khen Chúa muôn đời Al-lê-lu-ia. Ôi cao sang là nhà Chúa ta, cùng bước lên mà dâng chúc tụng Al-lê-lu-ia.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Nào bước lên điện Chúa Gia-liêm, ôi dạt dào tiếng hát ngọt ngào Al-lê-lu-ia. Xin dâng lên Ngài ngàn vinh quang, quyện với hương thơm bay trước tòa Al-lê-lu-ia.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1111</TotalTime>
  <Words>163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BÀI CA LÊN ĐỀN Lm. Văn Chi</vt:lpstr>
      <vt:lpstr>ĐK. Cùng nhịp nhàng chân bước lên đền thánh, dâng ý thơ tuyệt diệu, bài cảm mến chân thành tri ân Chúa ta. Từ muôn phương ta về góp mặt hân hoan, về tiền đình nhà Chúa ta, Gia-liêm chính là đây.</vt:lpstr>
      <vt:lpstr>1. Bài thánh ca nghẹn ứ trên môi, tim rạo rực sung sướng ca lời Al-lê-lu-ia. Chung quanh con là vạn ý thơ, dệt kết thành lời kinh cảm tạ Al-lê-lu-ia.</vt:lpstr>
      <vt:lpstr>2. Cùng hát lên một khúc tân ca, ca tụng ngợi khen Chúa muôn đời Al-lê-lu-ia. Ôi cao sang là nhà Chúa ta, cùng bước lên mà dâng chúc tụng Al-lê-lu-ia.</vt:lpstr>
      <vt:lpstr>3. Nào bước lên điện Chúa Gia-liêm, ôi dạt dào tiếng hát ngọt ngào Al-lê-lu-ia. Xin dâng lên Ngài ngàn vinh quang, quyện với hương thơm bay trước tòa Al-lê-lu-ia.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324</cp:revision>
  <dcterms:created xsi:type="dcterms:W3CDTF">2021-12-01T03:00:51Z</dcterms:created>
  <dcterms:modified xsi:type="dcterms:W3CDTF">2021-12-09T22:28:16Z</dcterms:modified>
</cp:coreProperties>
</file>