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smtClean="0">
                <a:solidFill>
                  <a:schemeClr val="bg1"/>
                </a:solidFill>
                <a:latin typeface="Times New Roman" pitchFamily="18" charset="0"/>
                <a:cs typeface="Times New Roman" pitchFamily="18" charset="0"/>
              </a:rPr>
              <a:t>BÀI CA MÙA ĐÔNG</a:t>
            </a:r>
            <a:br>
              <a:rPr lang="vi-VN"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Trần Minh Hứa</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1. Trời gieo sương lạnh thổi hơi gió giá đông, bóng đêm chưa tan chúng nhân đang chờ ánh sáng, xin Người hãy đến và mây mưa Đấng cứu tinh. Trần gian mong chờ thời gian vẫn ngóng trông, phút giây hoan ca ngày giao hòa đất trời.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ĐK. Xin Người mau mau đến bừng lên ngàn đêm tối tăm, phút giây lời giao hứa Hài Nhi Chúa Ngôi Hai. Xin tình Ngài dủ thương hồn con tựa đêm giá băng. Chúa! Người ơi biết chăng ngàn dân vẫn đang chờ mong.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sz="4800" b="1" smtClean="0">
                <a:solidFill>
                  <a:schemeClr val="bg1"/>
                </a:solidFill>
                <a:latin typeface="Times New Roman" pitchFamily="18" charset="0"/>
                <a:cs typeface="Times New Roman" pitchFamily="18" charset="0"/>
              </a:rPr>
              <a:t>2. Ngày đêm mong chớ tình yêu Cha hứa ban, tiết đông chưa tan chúng nhân đang nài van Chúa. Xin Người hãy đến và mây mưa Đấng Thiên Sai, lầm than u buồn tình con sao giá băng, Chúa ơi thương con hồn hoang lạnh hững hờ.</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sz="4800" b="1" smtClean="0">
                <a:solidFill>
                  <a:schemeClr val="bg1"/>
                </a:solidFill>
                <a:latin typeface="Times New Roman" pitchFamily="18" charset="0"/>
                <a:cs typeface="Times New Roman" pitchFamily="18" charset="0"/>
              </a:rPr>
              <a:t>3. Trời cao hãy đổ ngàn mây mưa Chúa Con, thế nhân miên man đắm mê trong vòng tội lỗi. Xin Ngươi hãy đến và mây mưa Chúa Ngôi Hai. Đồng hoang khô cằn ngày đông kiếp thế nhân, chúng dân luôn mong chờ phút giây ân tình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215</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BÀI CA MÙA ĐÔNG Trần Minh Hứa</vt:lpstr>
      <vt:lpstr>1. Trời gieo sương lạnh thổi hơi gió giá đông, bóng đêm chưa tan chúng nhân đang chờ ánh sáng, xin Người hãy đến và mây mưa Đấng cứu tinh. Trần gian mong chờ thời gian vẫn ngóng trông, phút giây hoan ca ngày giao hòa đất trời.</vt:lpstr>
      <vt:lpstr>ĐK. Xin Người mau mau đến bừng lên ngàn đêm tối tăm, phút giây lời giao hứa Hài Nhi Chúa Ngôi Hai. Xin tình Ngài dủ thương hồn con tựa đêm giá băng. Chúa! Người ơi biết chăng ngàn dân vẫn đang chờ mong.</vt:lpstr>
      <vt:lpstr>2. Ngày đêm mong chớ tình yêu Cha hứa ban, tiết đông chưa tan chúng nhân đang nài van Chúa. Xin Người hãy đến và mây mưa Đấng Thiên Sai, lầm than u buồn tình con sao giá băng, Chúa ơi thương con hồn hoang lạnh hững hờ.</vt:lpstr>
      <vt:lpstr>3. Trời cao hãy đổ ngàn mây mưa Chúa Con, thế nhân miên man đắm mê trong vòng tội lỗi. Xin Ngươi hãy đến và mây mưa Chúa Ngôi Hai. Đồng hoang khô cằn ngày đông kiếp thế nhân, chúng dân luôn mong chờ phút giây ân tình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cp:revision>
  <dcterms:created xsi:type="dcterms:W3CDTF">2021-12-01T03:00:51Z</dcterms:created>
  <dcterms:modified xsi:type="dcterms:W3CDTF">2021-12-01T03:26:11Z</dcterms:modified>
</cp:coreProperties>
</file>