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CA MỚI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Hoàng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ÐK: Một bài ca mới, hát lên một bài ca mới kính mừng Giavê Chúa ta. 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Hát mừng Giavê một bài ca mới. Allêluia! Người đã tác thành muôn việc lạ lùng, và tỏ uy phép công minh trước mặt muôn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Khắp miền xa xăm trên cùng thế giới. Allêluia ! Ðã thấy ơn Người cứu chuộc muôn loài, toàn thể trái đất hãy tung hô lời mừng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Hát mừng Giavê trên đàn muôn phím. Allêluia ! Hãy chúc khen Người, xướng cung nhạc thiều, lời ca xen lẫn với tiếng loa vàng ngân vang.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</TotalTime>
  <Words>123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BÀI CA MỚI Lm. Hoàng Kim</vt:lpstr>
      <vt:lpstr>ÐK: Một bài ca mới, hát lên một bài ca mới kính mừng Giavê Chúa ta. </vt:lpstr>
      <vt:lpstr>1. Hát mừng Giavê một bài ca mới. Allêluia! Người đã tác thành muôn việc lạ lùng, và tỏ uy phép công minh trước mặt muôn dân.</vt:lpstr>
      <vt:lpstr>2. Khắp miền xa xăm trên cùng thế giới. Allêluia ! Ðã thấy ơn Người cứu chuộc muôn loài, toàn thể trái đất hãy tung hô lời mừng vui.</vt:lpstr>
      <vt:lpstr>3. Hát mừng Giavê trên đàn muôn phím. Allêluia ! Hãy chúc khen Người, xướng cung nhạc thiều, lời ca xen lẫn với tiếng loa vàng ngân vang.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363</cp:revision>
  <dcterms:created xsi:type="dcterms:W3CDTF">2021-12-01T03:00:51Z</dcterms:created>
  <dcterms:modified xsi:type="dcterms:W3CDTF">2021-12-09T23:57:20Z</dcterms:modified>
</cp:coreProperties>
</file>