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CA MỚI</a:t>
            </a:r>
            <a:b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Hãy hát lên hãy hát lên bài ca mới (vang trời) chúc mừng Giavê hát lên ca mừng Giavê Thiên Chúa ta.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Hãy hát lên bài ca mới chúc mừng Giavê. Vì Người đã tạo thành bao kỳ công, và dọi chiếu phép công minh Người giữa muôn dân tộc.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Hãy hát lên bài ca mới chúc mừng Giavê. Vì Người thương dân Người tự ngàn xưa. Tình yêu Chúa vẫn kiên trung bền vững muôn muôn đời.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Khắp thế vang lời hoan chúc tiếng kèn ngân nga. Hợp cùng tiếng muôn lòng say niềm vui. Ngợi khen Chúa đoái ban ơn cứu độ cho muôn loài.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</TotalTime>
  <Words>133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BÀI CA MỚI Lm. Kim Long</vt:lpstr>
      <vt:lpstr>ĐK: Hãy hát lên hãy hát lên bài ca mới (vang trời) chúc mừng Giavê hát lên ca mừng Giavê Thiên Chúa ta.</vt:lpstr>
      <vt:lpstr>1. Hãy hát lên bài ca mới chúc mừng Giavê. Vì Người đã tạo thành bao kỳ công, và dọi chiếu phép công minh Người giữa muôn dân tộc.</vt:lpstr>
      <vt:lpstr>2. Hãy hát lên bài ca mới chúc mừng Giavê. Vì Người thương dân Người tự ngàn xưa. Tình yêu Chúa vẫn kiên trung bền vững muôn muôn đời.</vt:lpstr>
      <vt:lpstr>3. Khắp thế vang lời hoan chúc tiếng kèn ngân nga. Hợp cùng tiếng muôn lòng say niềm vui. Ngợi khen Chúa đoái ban ơn cứu độ cho muôn loài.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412</cp:revision>
  <dcterms:created xsi:type="dcterms:W3CDTF">2021-12-01T03:00:51Z</dcterms:created>
  <dcterms:modified xsi:type="dcterms:W3CDTF">2021-12-10T07:19:16Z</dcterms:modified>
</cp:coreProperties>
</file>