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BÀI CA TÔN VINH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Tiến dâng lên Chúa thiên đình bài ca chúc tụng tôn </a:t>
            </a:r>
            <a:r>
              <a:rPr lang="vi-VN" b="1">
                <a:solidFill>
                  <a:schemeClr val="bg1"/>
                </a:solidFill>
                <a:latin typeface="Times New Roman" pitchFamily="18" charset="0"/>
                <a:cs typeface="Times New Roman" pitchFamily="18" charset="0"/>
              </a:rPr>
              <a:t>vinh</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3600" b="1">
                <a:solidFill>
                  <a:schemeClr val="bg1"/>
                </a:solidFill>
                <a:latin typeface="Times New Roman" pitchFamily="18" charset="0"/>
                <a:cs typeface="Times New Roman" pitchFamily="18" charset="0"/>
              </a:rPr>
              <a:t>1. Muôn muôn thần thánh trên trời, cùng hòa bài ca mến </a:t>
            </a:r>
            <a:r>
              <a:rPr lang="vi-VN" sz="3600" b="1">
                <a:solidFill>
                  <a:schemeClr val="bg1"/>
                </a:solidFill>
                <a:latin typeface="Times New Roman" pitchFamily="18" charset="0"/>
                <a:cs typeface="Times New Roman" pitchFamily="18" charset="0"/>
              </a:rPr>
              <a:t>yêu</a:t>
            </a:r>
            <a:r>
              <a:rPr lang="vi-VN" sz="3600" b="1" smtClean="0">
                <a:solidFill>
                  <a:schemeClr val="bg1"/>
                </a:solidFill>
                <a:latin typeface="Times New Roman" pitchFamily="18" charset="0"/>
                <a:cs typeface="Times New Roman" pitchFamily="18" charset="0"/>
              </a:rPr>
              <a:t>.</a:t>
            </a:r>
            <a:r>
              <a:rPr lang="vi-VN" sz="3600" b="1">
                <a:solidFill>
                  <a:schemeClr val="bg1"/>
                </a:solidFill>
                <a:latin typeface="Times New Roman" pitchFamily="18" charset="0"/>
                <a:cs typeface="Times New Roman" pitchFamily="18" charset="0"/>
              </a:rPr>
              <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2. Muôn dân vui sống trên trần, cùng hòa bài ca mến </a:t>
            </a:r>
            <a:r>
              <a:rPr lang="vi-VN" sz="3600" b="1">
                <a:solidFill>
                  <a:schemeClr val="bg1"/>
                </a:solidFill>
                <a:latin typeface="Times New Roman" pitchFamily="18" charset="0"/>
                <a:cs typeface="Times New Roman" pitchFamily="18" charset="0"/>
              </a:rPr>
              <a:t>yêu</a:t>
            </a:r>
            <a:r>
              <a:rPr lang="vi-VN" sz="3600" b="1" smtClean="0">
                <a:solidFill>
                  <a:schemeClr val="bg1"/>
                </a:solidFill>
                <a:latin typeface="Times New Roman" pitchFamily="18" charset="0"/>
                <a:cs typeface="Times New Roman" pitchFamily="18" charset="0"/>
              </a:rPr>
              <a:t>.</a:t>
            </a:r>
            <a:r>
              <a:rPr lang="vi-VN" sz="3600" b="1">
                <a:solidFill>
                  <a:schemeClr val="bg1"/>
                </a:solidFill>
                <a:latin typeface="Times New Roman" pitchFamily="18" charset="0"/>
                <a:cs typeface="Times New Roman" pitchFamily="18" charset="0"/>
              </a:rPr>
              <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3. Trăm muôn tinh tú trên trời, cùng hòa bài ca mến </a:t>
            </a:r>
            <a:r>
              <a:rPr lang="vi-VN" sz="3600" b="1">
                <a:solidFill>
                  <a:schemeClr val="bg1"/>
                </a:solidFill>
                <a:latin typeface="Times New Roman" pitchFamily="18" charset="0"/>
                <a:cs typeface="Times New Roman" pitchFamily="18" charset="0"/>
              </a:rPr>
              <a:t>yêu</a:t>
            </a:r>
            <a:r>
              <a:rPr lang="vi-VN" sz="3600" b="1" smtClean="0">
                <a:solidFill>
                  <a:schemeClr val="bg1"/>
                </a:solidFill>
                <a:latin typeface="Times New Roman" pitchFamily="18" charset="0"/>
                <a:cs typeface="Times New Roman" pitchFamily="18" charset="0"/>
              </a:rPr>
              <a:t>.</a:t>
            </a:r>
            <a:r>
              <a:rPr lang="vi-VN" sz="3600" b="1">
                <a:solidFill>
                  <a:schemeClr val="bg1"/>
                </a:solidFill>
                <a:latin typeface="Times New Roman" pitchFamily="18" charset="0"/>
                <a:cs typeface="Times New Roman" pitchFamily="18" charset="0"/>
              </a:rPr>
              <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4. Hoa tươi thơm ngát, muôn màu, cùng hòa bài ca mến yêu.</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4000" b="1">
                <a:solidFill>
                  <a:schemeClr val="bg1"/>
                </a:solidFill>
                <a:latin typeface="Times New Roman" pitchFamily="18" charset="0"/>
                <a:cs typeface="Times New Roman" pitchFamily="18" charset="0"/>
              </a:rPr>
              <a:t>5. Mây trôi theo gió êm đềm, cùng hòa bài ca mến </a:t>
            </a:r>
            <a:r>
              <a:rPr lang="vi-VN" sz="4000" b="1">
                <a:solidFill>
                  <a:schemeClr val="bg1"/>
                </a:solidFill>
                <a:latin typeface="Times New Roman" pitchFamily="18" charset="0"/>
                <a:cs typeface="Times New Roman" pitchFamily="18" charset="0"/>
              </a:rPr>
              <a:t>yêu</a:t>
            </a:r>
            <a:r>
              <a:rPr lang="vi-VN"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6. Non cao, biển lớn, sông dài, cùng hòa bài ca mến </a:t>
            </a:r>
            <a:r>
              <a:rPr lang="vi-VN" sz="4000" b="1">
                <a:solidFill>
                  <a:schemeClr val="bg1"/>
                </a:solidFill>
                <a:latin typeface="Times New Roman" pitchFamily="18" charset="0"/>
                <a:cs typeface="Times New Roman" pitchFamily="18" charset="0"/>
              </a:rPr>
              <a:t>yêu</a:t>
            </a:r>
            <a:r>
              <a:rPr lang="vi-VN"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7. Chim muông ca hót vang trời, cùng hòa bài ca mến </a:t>
            </a:r>
            <a:r>
              <a:rPr lang="vi-VN" sz="4000" b="1">
                <a:solidFill>
                  <a:schemeClr val="bg1"/>
                </a:solidFill>
                <a:latin typeface="Times New Roman" pitchFamily="18" charset="0"/>
                <a:cs typeface="Times New Roman" pitchFamily="18" charset="0"/>
              </a:rPr>
              <a:t>yêu</a:t>
            </a:r>
            <a:r>
              <a:rPr lang="vi-VN"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8. Nhân gian chung tiếng thiên triều, cùng hòa bài ca mến yêu.</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1083</TotalTime>
  <Words>52</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BÀI CA TÔN VINH Lm. Kim Long</vt:lpstr>
      <vt:lpstr>ĐK. Tiến dâng lên Chúa thiên đình bài ca chúc tụng tôn vinh.</vt:lpstr>
      <vt:lpstr>1. Muôn muôn thần thánh trên trời, cùng hòa bài ca mến yêu. 2. Muôn dân vui sống trên trần, cùng hòa bài ca mến yêu. 3. Trăm muôn tinh tú trên trời, cùng hòa bài ca mến yêu. 4. Hoa tươi thơm ngát, muôn màu, cùng hòa bài ca mến yêu.</vt:lpstr>
      <vt:lpstr>5. Mây trôi theo gió êm đềm, cùng hòa bài ca mến yêu. 6. Non cao, biển lớn, sông dài, cùng hòa bài ca mến yêu. 7. Chim muông ca hót vang trời, cùng hòa bài ca mến yêu. 8. Nhân gian chung tiếng thiên triều, cùng hòa bài ca mến yêu.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308</cp:revision>
  <dcterms:created xsi:type="dcterms:W3CDTF">2021-12-01T03:00:51Z</dcterms:created>
  <dcterms:modified xsi:type="dcterms:W3CDTF">2021-12-07T03:40:21Z</dcterms:modified>
</cp:coreProperties>
</file>