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BÀI CA TÔN VINH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Ân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Nhìn trời xanh cao rộng gió đùa với mây ngàn, thật biết bao huyền diệu là kỳ công của Thiên Chúa. Mặt trời sưởi ấm ban ngày, vầng trăng soi chiếu đêm dài, tháng ngày vần xoay, cho bốn mùa chan hòa ân phúc.</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tôn vinh quyền năng Thiên Chúa cao vời, dựng nên đất trời cùng với biết bao kỳ công. Xin tri ân tình thương Thiên Chúa chí nhân, dựng nên con người và cho hưởng muôn vàn thánh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Nhìn cỏ hoa đồng nội không dệt không thêu thùa, mà Chúa Cha trên trời mặc vào cho muôn màu áo thắm. Nhìn từng đàn chim lưng trời và muôn muông thú trên đời, không gặt không gieo mà Chúa Cha quan phòng nuôi </a:t>
            </a:r>
            <a:r>
              <a:rPr lang="vi-VN" b="1">
                <a:solidFill>
                  <a:schemeClr val="bg1"/>
                </a:solidFill>
                <a:latin typeface="Times New Roman" pitchFamily="18" charset="0"/>
                <a:cs typeface="Times New Roman" pitchFamily="18" charset="0"/>
              </a:rPr>
              <a:t>dưỡng</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Nào biển lớn sông dài, muôn loài cá vẫy vùng, thật biết bao diệu huyền là tình thương của Thiên Chúa. Nào là đồi núi ruộng đồng, vườn xanh hoa trái thơm lành bao mùa xum xuê làm cho đời ấm no sung túc.</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TotalTime>
  <Words>206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TÔN VINH Ân Duy</vt:lpstr>
      <vt:lpstr>1. Nhìn trời xanh cao rộng gió đùa với mây ngàn, thật biết bao huyền diệu là kỳ công của Thiên Chúa. Mặt trời sưởi ấm ban ngày, vầng trăng soi chiếu đêm dài, tháng ngày vần xoay, cho bốn mùa chan hòa ân phúc.</vt:lpstr>
      <vt:lpstr>ĐK. Xin tôn vinh quyền năng Thiên Chúa cao vời, dựng nên đất trời cùng với biết bao kỳ công. Xin tri ân tình thương Thiên Chúa chí nhân, dựng nên con người và cho hưởng muôn vàn thánh ân.</vt:lpstr>
      <vt:lpstr>2. Nhìn cỏ hoa đồng nội không dệt không thêu thùa, mà Chúa Cha trên trời mặc vào cho muôn màu áo thắm. Nhìn từng đàn chim lưng trời và muôn muông thú trên đời, không gặt không gieo mà Chúa Cha quan phòng nuôi dưỡng.</vt:lpstr>
      <vt:lpstr>3. Nào biển lớn sông dài, muôn loài cá vẫy vùng, thật biết bao diệu huyền là tình thương của Thiên Chúa. Nào là đồi núi ruộng đồng, vườn xanh hoa trái thơm lành bao mùa xum xuê làm cho đời ấm no sung túc.</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458</cp:revision>
  <dcterms:created xsi:type="dcterms:W3CDTF">2021-12-01T03:00:51Z</dcterms:created>
  <dcterms:modified xsi:type="dcterms:W3CDTF">2021-12-10T08:47:25Z</dcterms:modified>
</cp:coreProperties>
</file>