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BÀI CA VŨ TRỤ</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Lm. Thành Tâm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b="1">
                <a:solidFill>
                  <a:schemeClr val="bg1"/>
                </a:solidFill>
                <a:latin typeface="Times New Roman" pitchFamily="18" charset="0"/>
                <a:cs typeface="Times New Roman" pitchFamily="18" charset="0"/>
              </a:rPr>
              <a:t>ĐK. Hát khen danh Người chiều mưa gió hay ngày đẹp tươi. Hát mừng danh Chúa khúc ca vui hay cung nhạc sầu. Hát khen danh Người dàn muôn phím tấu cung vang lừng. Mừng danh Chúa Trời trần gian hỡi hát khen Người đi.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Hỡi địa cầu bể dâu nào lên tiếng ca ngọi khen Thiên Chúa. Hỡi vũ trụ nguy nga. Ðàn ca lên chúc tụng danh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2. Hỡi sương mù tuyết rơi nào lên tiếng ca ngọi khen Thiên Chúa. Hỡi gió mây trăng sao. Ðàn ca lên chúc tụng danh Người.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Hỡi sông ngòi biển khơi nào lên tiếng ca ngọi khen Thiên Chúa. Hỡi núi non cheo leo. Ðàn ca lên chúc tụng danh </a:t>
            </a:r>
            <a:r>
              <a:rPr lang="vi-VN" sz="5400" b="1">
                <a:solidFill>
                  <a:schemeClr val="bg1"/>
                </a:solidFill>
                <a:latin typeface="Times New Roman" pitchFamily="18" charset="0"/>
                <a:cs typeface="Times New Roman" pitchFamily="18" charset="0"/>
              </a:rPr>
              <a:t>Người</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843</TotalTime>
  <Words>145</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BÀI CA VŨ TRỤ Lm. Thành Tâm</vt:lpstr>
      <vt:lpstr>ĐK. Hát khen danh Người chiều mưa gió hay ngày đẹp tươi. Hát mừng danh Chúa khúc ca vui hay cung nhạc sầu. Hát khen danh Người dàn muôn phím tấu cung vang lừng. Mừng danh Chúa Trời trần gian hỡi hát khen Người đi.</vt:lpstr>
      <vt:lpstr>1. Hỡi địa cầu bể dâu nào lên tiếng ca ngọi khen Thiên Chúa. Hỡi vũ trụ nguy nga. Ðàn ca lên chúc tụng danh Người.</vt:lpstr>
      <vt:lpstr>2. Hỡi sương mù tuyết rơi nào lên tiếng ca ngọi khen Thiên Chúa. Hỡi gió mây trăng sao. Ðàn ca lên chúc tụng danh Người.</vt:lpstr>
      <vt:lpstr>3. Hỡi sông ngòi biển khơi nào lên tiếng ca ngọi khen Thiên Chúa. Hỡi núi non cheo leo. Ðàn ca lên chúc tụng danh Người.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251</cp:revision>
  <dcterms:created xsi:type="dcterms:W3CDTF">2021-12-01T03:00:51Z</dcterms:created>
  <dcterms:modified xsi:type="dcterms:W3CDTF">2021-12-06T07:31:02Z</dcterms:modified>
</cp:coreProperties>
</file>