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BÀI CA </a:t>
            </a:r>
            <a:r>
              <a:rPr lang="vi-VN" sz="3600" b="1">
                <a:solidFill>
                  <a:schemeClr val="bg1"/>
                </a:solidFill>
                <a:latin typeface="Times New Roman" pitchFamily="18" charset="0"/>
                <a:cs typeface="Times New Roman" pitchFamily="18" charset="0"/>
              </a:rPr>
              <a:t>YÊU </a:t>
            </a:r>
            <a:r>
              <a:rPr lang="vi-VN" sz="3600" b="1" smtClean="0">
                <a:solidFill>
                  <a:schemeClr val="bg1"/>
                </a:solidFill>
                <a:latin typeface="Times New Roman" pitchFamily="18" charset="0"/>
                <a:cs typeface="Times New Roman" pitchFamily="18" charset="0"/>
              </a:rPr>
              <a:t>THƯƠNG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Từ Duyên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Đong con tim thật đầy bao nhiêu ân tình này dâng lên Ngài, dâng lên Ngài ngàn vạn yêu thương, dâng lên Ngài cuộc đời lao công. Con sẽ dâng lên Ngài cuộc đời, bao vấn vương muôn vàn nhọc nhằn. Này thân con, này tim con cùng bao vấn vương trong đêm trường.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Xin dâng lên, con sẽ dâng lên tình con người. Xin dâng lên, con sẽ dâng lên tình nhân loại. Dâng cho Ngài dâng hết tâm tư. Xin dâng lên, con sẽ dâng lên tình con người. Xin dâng lên, con sẽ dâng lên tình nhân loại, dâng lên Ngài bài ca yêu thương.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Bao yêu thương đổ về dâng trong tim tràn trề xin dâng Ngài, xin dâng Ngài ngàn vạn câu ca, xin dâng Ngài lòng thành tri ân. Con muốn ca khen Ngài trọn đời như áng hương (i) trầm tỏa bay. Để tôn vinh, để tri ân tình yêu Chúa thương yêu nhân trần.</a:t>
            </a:r>
            <a:br>
              <a:rPr lang="vi-VN" b="1">
                <a:solidFill>
                  <a:schemeClr val="bg1"/>
                </a:solidFill>
                <a:latin typeface="Times New Roman" pitchFamily="18" charset="0"/>
                <a:cs typeface="Times New Roman" pitchFamily="18" charset="0"/>
              </a:rPr>
            </a:b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3648</TotalTime>
  <Words>201</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BÀI CA YÊU THƯƠNG  Lm. Từ Duyên</vt:lpstr>
      <vt:lpstr>1. Đong con tim thật đầy bao nhiêu ân tình này dâng lên Ngài, dâng lên Ngài ngàn vạn yêu thương, dâng lên Ngài cuộc đời lao công. Con sẽ dâng lên Ngài cuộc đời, bao vấn vương muôn vàn nhọc nhằn. Này thân con, này tim con cùng bao vấn vương trong đêm trường.</vt:lpstr>
      <vt:lpstr>ĐK. Xin dâng lên, con sẽ dâng lên tình con người. Xin dâng lên, con sẽ dâng lên tình nhân loại. Dâng cho Ngài dâng hết tâm tư. Xin dâng lên, con sẽ dâng lên tình con người. Xin dâng lên, con sẽ dâng lên tình nhân loại, dâng lên Ngài bài ca yêu thương.</vt:lpstr>
      <vt:lpstr>2. Bao yêu thương đổ về dâng trong tim tràn trề xin dâng Ngài, xin dâng Ngài ngàn vạn câu ca, xin dâng Ngài lòng thành tri ân. Con muốn ca khen Ngài trọn đời như áng hương (i) trầm tỏa bay. Để tôn vinh, để tri ân tình yêu Chúa thương yêu nhân trần.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1314</cp:revision>
  <dcterms:created xsi:type="dcterms:W3CDTF">2021-12-01T03:00:51Z</dcterms:created>
  <dcterms:modified xsi:type="dcterms:W3CDTF">2021-12-26T22:14:59Z</dcterms:modified>
</cp:coreProperties>
</file>