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BÁNH MIẾN RƯỢU NHO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Anh Tuấn 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Bánh miến (í a) tinh tuyền, rượu nho (í a) thơm nồng. Xin dâng (là) dâng lên Chúa cùng với bao tâm tình Chúa ơi!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xin dâng lên Chúa trần gian mưa nắng hai mùa. Bao công lao hôm sớm, cùng dâng với bánh rượu thơm.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Đây tương lai sẽ đến lòng con thao thức đêm trường. Đây bao nhiêu mơ ước cùng dâng với bánh rượu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dâng lên nhan Chúa đời ai khuya sớm nhọc nhằn. Xin ơn thiêng thánh hóa được nên hiến lễ cuộc đời.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Con xin dâng lên Chúa lời kinh theo áng hương trầm. Bay lên tôn vinh Chúa nguyện xin Chúa khứng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nhận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1931</TotalTime>
  <Words>148</Words>
  <Application>Microsoft Office PowerPoint</Application>
  <PresentationFormat>On-screen Show (16:9)</PresentationFormat>
  <Paragraphs>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BÁNH MIẾN RƯỢU NHO Anh Tuấn </vt:lpstr>
      <vt:lpstr>ĐK. Bánh miến (í a) tinh tuyền, rượu nho (í a) thơm nồng. Xin dâng (là) dâng lên Chúa cùng với bao tâm tình Chúa ơi!</vt:lpstr>
      <vt:lpstr>1. Con xin dâng lên Chúa trần gian mưa nắng hai mùa. Bao công lao hôm sớm, cùng dâng với bánh rượu thơm.</vt:lpstr>
      <vt:lpstr>2. Đây tương lai sẽ đến lòng con thao thức đêm trường. Đây bao nhiêu mơ ước cùng dâng với bánh rượu thơm.</vt:lpstr>
      <vt:lpstr>3. Xin dâng lên nhan Chúa đời ai khuya sớm nhọc nhằn. Xin ơn thiêng thánh hóa được nên hiến lễ cuộc đời.</vt:lpstr>
      <vt:lpstr>4. Con xin dâng lên Chúa lời kinh theo áng hương trầm. Bay lên tôn vinh Chúa nguyện xin Chúa khứng nhận cho.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691</cp:revision>
  <dcterms:created xsi:type="dcterms:W3CDTF">2021-12-01T03:00:51Z</dcterms:created>
  <dcterms:modified xsi:type="dcterms:W3CDTF">2021-12-12T07:19:07Z</dcterms:modified>
</cp:coreProperties>
</file>