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BÁNH MIẾN VỚI RƯỢU NHO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Bánh miến vớí rượu nho, tinh kết hương hoa ruộng đồng, xin Chúa thương nhận cho. Này đây bao người góp công.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Như giọt nước tan trong rượu nồng. Nguyện cho đoàn con kết hiệp cùng Chúa.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ngọn nến tiêu hao đêm ngày. Nguyện cho đoàn con mến đời tận hiến.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dòng máu nghe tim trở về. Nguyện cho đoàn con suốt đời tìm Chúa.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Như hạt giống hư đi nẩy mầm. Nguyện cho đoàn con biết nhận Thập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72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112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BÁNH MIẾN VỚI RƯỢU NHO Lm. Kim Long</vt:lpstr>
      <vt:lpstr>ĐK. Bánh miến vớí rượu nho, tinh kết hương hoa ruộng đồng, xin Chúa thương nhận cho. Này đây bao người góp công.</vt:lpstr>
      <vt:lpstr>1. Như giọt nước tan trong rượu nồng. Nguyện cho đoàn con kết hiệp cùng Chúa.</vt:lpstr>
      <vt:lpstr>2. Như ngọn nến tiêu hao đêm ngày. Nguyện cho đoàn con mến đời tận hiến.</vt:lpstr>
      <vt:lpstr>3. Như dòng máu nghe tim trở về. Nguyện cho đoàn con suốt đời tìm Chúa.</vt:lpstr>
      <vt:lpstr>4. Như hạt giống hư đi nẩy mầm. Nguyện cho đoàn con biết nhận Thập Giá.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684</cp:revision>
  <dcterms:created xsi:type="dcterms:W3CDTF">2021-12-01T03:00:51Z</dcterms:created>
  <dcterms:modified xsi:type="dcterms:W3CDTF">2021-12-12T07:06:31Z</dcterms:modified>
</cp:coreProperties>
</file>