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pl-PL" b="1">
                <a:solidFill>
                  <a:schemeClr val="bg1"/>
                </a:solidFill>
                <a:latin typeface="Times New Roman" pitchFamily="18" charset="0"/>
                <a:cs typeface="Times New Roman" pitchFamily="18" charset="0"/>
              </a:rPr>
              <a:t>BÁNH RƯỢU</a:t>
            </a:r>
            <a:br>
              <a:rPr lang="pl-PL" b="1">
                <a:solidFill>
                  <a:schemeClr val="bg1"/>
                </a:solidFill>
                <a:latin typeface="Times New Roman" pitchFamily="18" charset="0"/>
                <a:cs typeface="Times New Roman" pitchFamily="18" charset="0"/>
              </a:rPr>
            </a:br>
            <a:r>
              <a:rPr lang="pl-PL" b="1">
                <a:solidFill>
                  <a:schemeClr val="bg1"/>
                </a:solidFill>
                <a:latin typeface="Times New Roman" pitchFamily="18" charset="0"/>
                <a:cs typeface="Times New Roman" pitchFamily="18" charset="0"/>
              </a:rPr>
              <a:t>Lm. Mi Trầm</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Bánh rượu đây con tiến dâng lên Ngài. Xin nhận lấy vì Ngài luôn nhân ái. Chúa rộng thương Ngài biến lễ vật đây nên Thịt Máu nuôi sống con mỗi ngày.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Nguyện Ngài thương nhận lấy đây lễ dâng, thành thần lương bổ dưỡng tâm hồn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Đây nhiệm tích con vẫn luôn tham dự: Tưởng niệm Chúa một lần Ngài đã chết. Chúa nhận lấy nầy khổ đau trần gian để chuộc lỗi đền thế cho nhân </a:t>
            </a:r>
            <a:r>
              <a:rPr lang="vi-VN" sz="4800" b="1">
                <a:solidFill>
                  <a:schemeClr val="bg1"/>
                </a:solidFill>
                <a:latin typeface="Times New Roman" pitchFamily="18" charset="0"/>
                <a:cs typeface="Times New Roman" pitchFamily="18" charset="0"/>
              </a:rPr>
              <a:t>trần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2038</TotalTime>
  <Words>99</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BÁNH RƯỢU Lm. Mi Trầm</vt:lpstr>
      <vt:lpstr>1/ Bánh rượu đây con tiến dâng lên Ngài. Xin nhận lấy vì Ngài luôn nhân ái. Chúa rộng thương Ngài biến lễ vật đây nên Thịt Máu nuôi sống con mỗi ngày.</vt:lpstr>
      <vt:lpstr>ĐK: Nguyện Ngài thương nhận lấy đây lễ dâng, thành thần lương bổ dưỡng tâm hồn con.</vt:lpstr>
      <vt:lpstr>2/ Đây nhiệm tích con vẫn luôn tham dự: Tưởng niệm Chúa một lần Ngài đã chết. Chúa nhận lấy nầy khổ đau trần gian để chuộc lỗi đền thế cho nhân trần.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747</cp:revision>
  <dcterms:created xsi:type="dcterms:W3CDTF">2021-12-01T03:00:51Z</dcterms:created>
  <dcterms:modified xsi:type="dcterms:W3CDTF">2021-12-12T12:15:17Z</dcterms:modified>
</cp:coreProperties>
</file>