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BÁNH RƯỢU TINH TUYỀN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Hương Vĩnh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Đây bánh thơm tinh tuyền và đây nho chín ngát hương. Là hương hoa ruộng đất cùng bao công sức con người. Con chân thành hiệp dâng xin dâng về nhan Chúa xin Chúa cho trở thành, thành thần lương dưỡng nuôi chúng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chúc tụng Danh Chúa (ơ ơ). Con xin chúc tụng, chúc tụng Danh Chúa khắp mọi nơi. Tiếng hát hòa lời kinh (i i) Dâng lên chúc tụng, chúc tụng Danh Chúa đến muôn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Bao lắng lo đêm ngày cùng bao mơ ước tương lai. Hòa chung trong cuộc sống niềm vui chen lẫn u buồn. Con chân thành hiệp dâng, xin dâng về nhan Chúa, xin Chúa ban phúc lành để đời con sống trong bình 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72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1920</TotalTime>
  <Words>154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BÁNH RƯỢU TINH TUYỀN Hương Vĩnh</vt:lpstr>
      <vt:lpstr>1. Đây bánh thơm tinh tuyền và đây nho chín ngát hương. Là hương hoa ruộng đất cùng bao công sức con người. Con chân thành hiệp dâng xin dâng về nhan Chúa xin Chúa cho trở thành, thành thần lương dưỡng nuôi chúng con.</vt:lpstr>
      <vt:lpstr>ĐK. Xin chúc tụng Danh Chúa (ơ ơ). Con xin chúc tụng, chúc tụng Danh Chúa khắp mọi nơi. Tiếng hát hòa lời kinh (i i) Dâng lên chúc tụng, chúc tụng Danh Chúa đến muôn đời.</vt:lpstr>
      <vt:lpstr>2. Bao lắng lo đêm ngày cùng bao mơ ước tương lai. Hòa chung trong cuộc sống niềm vui chen lẫn u buồn. Con chân thành hiệp dâng, xin dâng về nhan Chúa, xin Chúa ban phúc lành để đời con sống trong bình 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685</cp:revision>
  <dcterms:created xsi:type="dcterms:W3CDTF">2021-12-01T03:00:51Z</dcterms:created>
  <dcterms:modified xsi:type="dcterms:W3CDTF">2021-12-12T07:08:09Z</dcterms:modified>
</cp:coreProperties>
</file>