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BÁNH RƯỢU TÌNH THƯƠNG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Việt Khôi</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Bao công lao dầm mưa giãi nắng mồ hôi rơi xuống tháng ngày trôi, mong mai đây được bông lúa thơm được nho chín ngon mà dâng tiến. Xin Cha thương ban xuống ngàn ơn Thánh hoá đời con sống an vui mong ước đền đáp muôn hồng ân Chúa đã tặng ban xuống cho đời.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Dâng dâng lên tấm bánh trắng thơm với ly rượu nồng thắm tình thương, dâng dâng lên kiếp sống hôm nay ước mơ làm đẹp khối tình dâng.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Long lanh như giọt sương nhỏ bé hòa tan trong lớp sóng đại dương tâm tư con tràn vui ngất ngây ngợp trong mến yêu tình Ngài thương, xin Cha luôn thánh hóa đời con nên chính của lễ ngát yêu thương mong ước tình mến yêu Ngài luôn thắm tươi màu son giữa muôn lòng.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Dâng lên Cha tình yêu tươi thắm dù qua mưa nắng vẫn thủy chung dâng lên Cha niềm tin sắt son đời muôn khó nguy chẳng nao núng bao ưu tư lo lắng buồn vui năm tháng đời con những gai chông dâng với hồn xác luôn sạch trong kết nên của lễ thắm ân tình.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2092</TotalTime>
  <Words>219</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BÁNH RƯỢU TÌNH THƯƠNG Việt Khôi</vt:lpstr>
      <vt:lpstr>1/ Bao công lao dầm mưa giãi nắng mồ hôi rơi xuống tháng ngày trôi, mong mai đây được bông lúa thơm được nho chín ngon mà dâng tiến. Xin Cha thương ban xuống ngàn ơn Thánh hoá đời con sống an vui mong ước đền đáp muôn hồng ân Chúa đã tặng ban xuống cho đời.</vt:lpstr>
      <vt:lpstr>ĐK: Dâng dâng lên tấm bánh trắng thơm với ly rượu nồng thắm tình thương, dâng dâng lên kiếp sống hôm nay ước mơ làm đẹp khối tình dâng.</vt:lpstr>
      <vt:lpstr>2/ Long lanh như giọt sương nhỏ bé hòa tan trong lớp sóng đại dương tâm tư con tràn vui ngất ngây ngợp trong mến yêu tình Ngài thương, xin Cha luôn thánh hóa đời con nên chính của lễ ngát yêu thương mong ước tình mến yêu Ngài luôn thắm tươi màu son giữa muôn lòng.</vt:lpstr>
      <vt:lpstr>3/ Dâng lên Cha tình yêu tươi thắm dù qua mưa nắng vẫn thủy chung dâng lên Cha niềm tin sắt son đời muôn khó nguy chẳng nao núng bao ưu tư lo lắng buồn vui năm tháng đời con những gai chông dâng với hồn xác luôn sạch trong kết nên của lễ thắm ân tình.</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785</cp:revision>
  <dcterms:created xsi:type="dcterms:W3CDTF">2021-12-01T03:00:51Z</dcterms:created>
  <dcterms:modified xsi:type="dcterms:W3CDTF">2021-12-12T23:34:13Z</dcterms:modified>
</cp:coreProperties>
</file>