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BÁNH THƠM CUỘC ĐỜI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Văn Khoa</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Này đây tấm bánh thơm ngon cuộc đời đoàn con dâng Chúa với bao đầy vơi, năm tháng lao nhọc suốt đời nắng nôi, nguyện xin Chúa thương nhận lấy </a:t>
            </a:r>
            <a:r>
              <a:rPr lang="vi-VN" sz="5400" b="1">
                <a:solidFill>
                  <a:schemeClr val="bg1"/>
                </a:solidFill>
                <a:latin typeface="Times New Roman" pitchFamily="18" charset="0"/>
                <a:cs typeface="Times New Roman" pitchFamily="18" charset="0"/>
              </a:rPr>
              <a:t>Chúa </a:t>
            </a:r>
            <a:r>
              <a:rPr lang="vi-VN" sz="5400" b="1" smtClean="0">
                <a:solidFill>
                  <a:schemeClr val="bg1"/>
                </a:solidFill>
                <a:latin typeface="Times New Roman" pitchFamily="18" charset="0"/>
                <a:cs typeface="Times New Roman" pitchFamily="18" charset="0"/>
              </a:rPr>
              <a:t>ơi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Xin dâng lên Ngài tình yêu mặn nồng. Xin dâng lên Ngài một niềm tin mến. Xin dâng lên Ngài một đời dâng hiến. Xin dâng về Ngài một lòng </a:t>
            </a:r>
            <a:r>
              <a:rPr lang="vi-VN" sz="5400" b="1">
                <a:solidFill>
                  <a:schemeClr val="bg1"/>
                </a:solidFill>
                <a:latin typeface="Times New Roman" pitchFamily="18" charset="0"/>
                <a:cs typeface="Times New Roman" pitchFamily="18" charset="0"/>
              </a:rPr>
              <a:t>cậy </a:t>
            </a:r>
            <a:r>
              <a:rPr lang="vi-VN" sz="5400" b="1" smtClean="0">
                <a:solidFill>
                  <a:schemeClr val="bg1"/>
                </a:solidFill>
                <a:latin typeface="Times New Roman" pitchFamily="18" charset="0"/>
                <a:cs typeface="Times New Roman" pitchFamily="18" charset="0"/>
              </a:rPr>
              <a:t>trông</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đây chén thánh thơm ngon tuyệt vời, rượu nho lóng lánh như ánh vàng tươi. Dâng Chúa tháng ngày khó nhọc khôn nguôi, nguyện xin Chúa thương nhận lấy </a:t>
            </a:r>
            <a:r>
              <a:rPr lang="vi-VN" sz="4800" b="1">
                <a:solidFill>
                  <a:schemeClr val="bg1"/>
                </a:solidFill>
                <a:latin typeface="Times New Roman" pitchFamily="18" charset="0"/>
                <a:cs typeface="Times New Roman" pitchFamily="18" charset="0"/>
              </a:rPr>
              <a:t>Chúa </a:t>
            </a:r>
            <a:r>
              <a:rPr lang="vi-VN" sz="4800" b="1" smtClean="0">
                <a:solidFill>
                  <a:schemeClr val="bg1"/>
                </a:solidFill>
                <a:latin typeface="Times New Roman" pitchFamily="18" charset="0"/>
                <a:cs typeface="Times New Roman" pitchFamily="18" charset="0"/>
              </a:rPr>
              <a:t>ơi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Tình yêu Thiên Chúa ôi bao nhiệm mầu Ngài đã xuống thế xóa đi tội khiên. Nơi chốn luyện hình ngóng chờ thứ tha nguyện xin dẫn đưa vào chốn </a:t>
            </a:r>
            <a:r>
              <a:rPr lang="vi-VN" sz="5400" b="1">
                <a:solidFill>
                  <a:schemeClr val="bg1"/>
                </a:solidFill>
                <a:latin typeface="Times New Roman" pitchFamily="18" charset="0"/>
                <a:cs typeface="Times New Roman" pitchFamily="18" charset="0"/>
              </a:rPr>
              <a:t>thiên </a:t>
            </a:r>
            <a:r>
              <a:rPr lang="vi-VN" sz="5400" b="1" smtClean="0">
                <a:solidFill>
                  <a:schemeClr val="bg1"/>
                </a:solidFill>
                <a:latin typeface="Times New Roman" pitchFamily="18" charset="0"/>
                <a:cs typeface="Times New Roman" pitchFamily="18" charset="0"/>
              </a:rPr>
              <a:t>đàng</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1969</TotalTime>
  <Words>156</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BÁNH THƠM CUỘC ĐỜI Lm. Văn Khoa</vt:lpstr>
      <vt:lpstr>1/ Này đây tấm bánh thơm ngon cuộc đời đoàn con dâng Chúa với bao đầy vơi, năm tháng lao nhọc suốt đời nắng nôi, nguyện xin Chúa thương nhận lấy Chúa ơi.</vt:lpstr>
      <vt:lpstr>ĐK. Xin dâng lên Ngài tình yêu mặn nồng. Xin dâng lên Ngài một niềm tin mến. Xin dâng lên Ngài một đời dâng hiến. Xin dâng về Ngài một lòng cậy trông.</vt:lpstr>
      <vt:lpstr>2/ Này đây chén thánh thơm ngon tuyệt vời, rượu nho lóng lánh như ánh vàng tươi. Dâng Chúa tháng ngày khó nhọc khôn nguôi, nguyện xin Chúa thương nhận lấy Chúa ơi.</vt:lpstr>
      <vt:lpstr>3/ Tình yêu Thiên Chúa ôi bao nhiệm mầu Ngài đã xuống thế xóa đi tội khiên. Nơi chốn luyện hình ngóng chờ thứ tha nguyện xin dẫn đưa vào chốn thiên đàng.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709</cp:revision>
  <dcterms:created xsi:type="dcterms:W3CDTF">2021-12-01T03:00:51Z</dcterms:created>
  <dcterms:modified xsi:type="dcterms:W3CDTF">2021-12-12T07:56:42Z</dcterms:modified>
</cp:coreProperties>
</file>