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BÁNH THƠM NHO LÀNH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Dâng lên Ngài bằng tấm bánh này tấm bánh này bằng giọt mồ hôi, bánh miến này bằng từng lao công của con người ngày đêm lao khó xin dâng lên làm lễ vật kính tiến Chúa bằng hết tâm hồn cho đẹp lòng Chúa 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Cúi xin Ngài đón nhận của lễ con dâng, nho và bánh này kết tựu hoa trái đơm hương. Tháng ngày nặng trĩu đôi vai, cùng hương trầm dâng tiến lên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Chén cứu độ Chúa đã tận hiến năm xưa, trong mình máu này, máu đào vết tích yêu thương, chỉ vì nặng gánh vai mang tội con người muôn kiếp lưu truyền.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Chén đắng này xin Ngài xẻ bớt cho con, thông phần đau khổ với Ngài gánh lấy đau thương, để đền tội lỗi con đây, nguyện xin Ngài nhận lấy tim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2098</TotalTime>
  <Words>171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BÁNH THƠM NHO LÀNH Đinh Công Huỳnh</vt:lpstr>
      <vt:lpstr>ĐK: Dâng lên Ngài bằng tấm bánh này tấm bánh này bằng giọt mồ hôi, bánh miến này bằng từng lao công của con người ngày đêm lao khó xin dâng lên làm lễ vật kính tiến Chúa bằng hết tâm hồn cho đẹp lòng Chúa ơi.</vt:lpstr>
      <vt:lpstr>1/ Cúi xin Ngài đón nhận của lễ con dâng, nho và bánh này kết tựu hoa trái đơm hương. Tháng ngày nặng trĩu đôi vai, cùng hương trầm dâng tiến lên Ngài.</vt:lpstr>
      <vt:lpstr>2/ Chén cứu độ Chúa đã tận hiến năm xưa, trong mình máu này, máu đào vết tích yêu thương, chỉ vì nặng gánh vai mang tội con người muôn kiếp lưu truyền.</vt:lpstr>
      <vt:lpstr>3/ Chén đắng này xin Ngài xẻ bớt cho con, thông phần đau khổ với Ngài gánh lấy đau thương, để đền tội lỗi con đây, nguyện xin Ngài nhận lấy tim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790</cp:revision>
  <dcterms:created xsi:type="dcterms:W3CDTF">2021-12-01T03:00:51Z</dcterms:created>
  <dcterms:modified xsi:type="dcterms:W3CDTF">2021-12-12T23:40:51Z</dcterms:modified>
</cp:coreProperties>
</file>