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BÁNH THƠM RƯỢU NỒNG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Giang Ân</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Dâng lên Ngài này bánh thơm với ly rượu nồng là lễ dâng con dâng lòng thành, con góp về từ ruộng nương từ đôi tay vun xới tháng ngày, cùng nắng mưa bao nhiêu nhọc nhằn giọt mồ hôi đổ trên nương đồng.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Ôi Chúa toàn năng Chúa ngự trên cao trên các vì sao, lòng Chúa yêu thương con vời vợi mà con biết lấy chi đáp đền! Xin, xin nguyện dâng Ngài cuộc đời con làm lễ dâng toàn thiêu với bao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Đây muôn người cùng hát vang câu ca rộn ràng lời chúc khen tri ân nồng nàn. Dâng tiến Ngài tựa trầm hương ngào ngạt bay hương thơm ngất trời, người nắm tay chung xây cuộc đời cùng dâng lên lễ dâng tuyệt vời.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Yêu thương người là lễ dâng Cha luôn nhậm lời là trái ngon hoa thơm đầu mùa. Cha đón nhận lòng con vui, lòng con vui con dâng lễ vật, là lễ dâng hy sinh cuộc đời ngợi khen Cha đến muôn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2719</TotalTime>
  <Words>205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BÁNH THƠM RƯỢU NỒNG Giang Ân</vt:lpstr>
      <vt:lpstr>1. Dâng lên Ngài này bánh thơm với ly rượu nồng là lễ dâng con dâng lòng thành, con góp về từ ruộng nương từ đôi tay vun xới tháng ngày, cùng nắng mưa bao nhiêu nhọc nhằn giọt mồ hôi đổ trên nương đồng.</vt:lpstr>
      <vt:lpstr>ĐK. Ôi Chúa toàn năng Chúa ngự trên cao trên các vì sao, lòng Chúa yêu thương con vời vợi mà con biết lấy chi đáp đền! Xin, xin nguyện dâng Ngài cuộc đời con làm lễ dâng toàn thiêu với bao tình yêu.</vt:lpstr>
      <vt:lpstr>2. Đây muôn người cùng hát vang câu ca rộn ràng lời chúc khen tri ân nồng nàn. Dâng tiến Ngài tựa trầm hương ngào ngạt bay hương thơm ngất trời, người nắm tay chung xây cuộc đời cùng dâng lên lễ dâng tuyệt vời.</vt:lpstr>
      <vt:lpstr>3. Yêu thương người là lễ dâng Cha luôn nhậm lời là trái ngon hoa thơm đầu mùa. Cha đón nhận lòng con vui, lòng con vui con dâng lễ vật, là lễ dâng hy sinh cuộc đời ngợi khen Cha đến muôn muôn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1004</cp:revision>
  <dcterms:created xsi:type="dcterms:W3CDTF">2021-12-01T03:00:51Z</dcterms:created>
  <dcterms:modified xsi:type="dcterms:W3CDTF">2021-12-16T02:16:27Z</dcterms:modified>
</cp:coreProperties>
</file>