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BÁNH THƠM RƯỢU NỒNG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Duy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Nơi nương đồng ngọn lúa trổ bông, nơi non ngàn mọng chín quả thơm, đêm ngày người hằng trông mong, hoa màu trổ sinh tươi tốt. Với tấm lòng thành kính mến yêu, ước mong từ ruộng đất này, dâng Ngài từng tấm bánh thơm, dâng Ngài từng chén rượu </a:t>
            </a:r>
            <a:r>
              <a:rPr lang="vi-VN" sz="4000" b="1">
                <a:solidFill>
                  <a:schemeClr val="bg1"/>
                </a:solidFill>
                <a:latin typeface="Times New Roman" pitchFamily="18" charset="0"/>
                <a:cs typeface="Times New Roman" pitchFamily="18" charset="0"/>
              </a:rPr>
              <a:t>nồng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của lễ bánh rượu đơn sơ chân thành, nguyện xin Cha thương thánh hóa, chính là nguồn sống chúng con. Xin dâng lên cuộc sống tháng ngày hằng luôn phấn đấu, vì hạnh phúc con người vì hạnh phúc của đời sau.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Nơi dương trần người đến người đi, trong mỗi người rực sáng tình yêu, thiết tha được một cuộc sống, biết yêu và được yêu mến. Dâng lên Ngài này những ước mơ của bao người hằng ấp ủ, thấy cuộc đời hết thương đau, ân tình tìm đến trao </a:t>
            </a:r>
            <a:r>
              <a:rPr lang="vi-VN" sz="4000" b="1">
                <a:solidFill>
                  <a:schemeClr val="bg1"/>
                </a:solidFill>
                <a:latin typeface="Times New Roman" pitchFamily="18" charset="0"/>
                <a:cs typeface="Times New Roman" pitchFamily="18" charset="0"/>
              </a:rPr>
              <a:t>nhau</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2533</TotalTime>
  <Words>180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THƠM RƯỢU NỒNG Lm. Nguyễn Duy</vt:lpstr>
      <vt:lpstr>1. Nơi nương đồng ngọn lúa trổ bông, nơi non ngàn mọng chín quả thơm, đêm ngày người hằng trông mong, hoa màu trổ sinh tươi tốt. Với tấm lòng thành kính mến yêu, ước mong từ ruộng đất này, dâng Ngài từng tấm bánh thơm, dâng Ngài từng chén rượu nồng.</vt:lpstr>
      <vt:lpstr>ĐK. Xin dâng lên của lễ bánh rượu đơn sơ chân thành, nguyện xin Cha thương thánh hóa, chính là nguồn sống chúng con. Xin dâng lên cuộc sống tháng ngày hằng luôn phấn đấu, vì hạnh phúc con người vì hạnh phúc của đời sau.</vt:lpstr>
      <vt:lpstr>2. Nơi dương trần người đến người đi, trong mỗi người rực sáng tình yêu, thiết tha được một cuộc sống, biết yêu và được yêu mến. Dâng lên Ngài này những ước mơ của bao người hằng ấp ủ, thấy cuộc đời hết thương đau, ân tình tìm đến trao nhau.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935</cp:revision>
  <dcterms:created xsi:type="dcterms:W3CDTF">2021-12-01T03:00:51Z</dcterms:created>
  <dcterms:modified xsi:type="dcterms:W3CDTF">2021-12-15T12:55:48Z</dcterms:modified>
</cp:coreProperties>
</file>