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BÁNH TRẮNG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Bánh trắng và rượu thơm tho, nguyện Chúa thương nhận cho.</a:t>
            </a:r>
            <a:endParaRPr lang="vi-VN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Với biết bao tâm tình, dâng về Chúa Cha quyền linh: Rượu thơm tho và bánh trắng, bàn tay Ngài đã tạo thành.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Với biết bao tâm tình, dâng về Chúa Con phục sinh: Rượu thơm tho và bánh trắng, để nên Thịt Máu thiêng Ngài.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Với biết bao tâm tình, dâng về Thánh Linh hiển vinh: Rượu thơm tho và bánh trắng, nguyện xin Ngài chúc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ơn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1917</TotalTime>
  <Words>107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BÁNH TRẮNG Lm. Kim Long</vt:lpstr>
      <vt:lpstr>ĐK. Bánh trắng và rượu thơm tho, nguyện Chúa thương nhận cho.</vt:lpstr>
      <vt:lpstr>1. Với biết bao tâm tình, dâng về Chúa Cha quyền linh: Rượu thơm tho và bánh trắng, bàn tay Ngài đã tạo thành.</vt:lpstr>
      <vt:lpstr>2. Với biết bao tâm tình, dâng về Chúa Con phục sinh: Rượu thơm tho và bánh trắng, để nên Thịt Máu thiêng Ngài.</vt:lpstr>
      <vt:lpstr>3. Với biết bao tâm tình, dâng về Thánh Linh hiển vinh: Rượu thơm tho và bánh trắng, nguyện xin Ngài chúc ơn lành.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683</cp:revision>
  <dcterms:created xsi:type="dcterms:W3CDTF">2021-12-01T03:00:51Z</dcterms:created>
  <dcterms:modified xsi:type="dcterms:W3CDTF">2021-12-12T07:04:42Z</dcterms:modified>
</cp:coreProperties>
</file>